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omments/comment1.xml" ContentType="application/vnd.openxmlformats-officedocument.presentationml.comment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comments/comment2.xml" ContentType="application/vnd.openxmlformats-officedocument.presentationml.comment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7.xml" ContentType="application/vnd.openxmlformats-officedocument.presentationml.tags+xml"/>
  <Override PartName="/ppt/tags/tag1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9.xml" ContentType="application/vnd.openxmlformats-officedocument.presentationml.tags+xml"/>
  <Override PartName="/ppt/tags/tag20.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5.xml" ContentType="application/vnd.openxmlformats-officedocument.presentationml.tags+xml"/>
  <Override PartName="/ppt/tags/tag26.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5"/>
  </p:notesMasterIdLst>
  <p:handoutMasterIdLst>
    <p:handoutMasterId r:id="rId26"/>
  </p:handoutMasterIdLst>
  <p:sldIdLst>
    <p:sldId id="307" r:id="rId2"/>
    <p:sldId id="317" r:id="rId3"/>
    <p:sldId id="504" r:id="rId4"/>
    <p:sldId id="305" r:id="rId5"/>
    <p:sldId id="301" r:id="rId6"/>
    <p:sldId id="297" r:id="rId7"/>
    <p:sldId id="500" r:id="rId8"/>
    <p:sldId id="306" r:id="rId9"/>
    <p:sldId id="460" r:id="rId10"/>
    <p:sldId id="505" r:id="rId11"/>
    <p:sldId id="304" r:id="rId12"/>
    <p:sldId id="318" r:id="rId13"/>
    <p:sldId id="308" r:id="rId14"/>
    <p:sldId id="309" r:id="rId15"/>
    <p:sldId id="310" r:id="rId16"/>
    <p:sldId id="311" r:id="rId17"/>
    <p:sldId id="312" r:id="rId18"/>
    <p:sldId id="314" r:id="rId19"/>
    <p:sldId id="506" r:id="rId20"/>
    <p:sldId id="461" r:id="rId21"/>
    <p:sldId id="507" r:id="rId22"/>
    <p:sldId id="503" r:id="rId23"/>
    <p:sldId id="501" r:id="rId24"/>
  </p:sldIdLst>
  <p:sldSz cx="12192000" cy="6858000"/>
  <p:notesSz cx="6797675" cy="9856788"/>
  <p:custDataLst>
    <p:tags r:id="rId27"/>
  </p:custDataLst>
  <p:defaultTextStyle>
    <a:defPPr>
      <a:defRPr lang="de-DE"/>
    </a:defPPr>
    <a:lvl1pPr algn="ctr" rtl="0" fontAlgn="base">
      <a:spcBef>
        <a:spcPct val="0"/>
      </a:spcBef>
      <a:spcAft>
        <a:spcPct val="0"/>
      </a:spcAft>
      <a:buFont typeface="Arial" charset="0"/>
      <a:defRPr sz="2000" kern="1200">
        <a:solidFill>
          <a:schemeClr val="tx1"/>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793" userDrawn="1">
          <p15:clr>
            <a:srgbClr val="A4A3A4"/>
          </p15:clr>
        </p15:guide>
        <p15:guide id="2" orient="horz" pos="2160" userDrawn="1">
          <p15:clr>
            <a:srgbClr val="A4A3A4"/>
          </p15:clr>
        </p15:guide>
        <p15:guide id="3" pos="3795" userDrawn="1">
          <p15:clr>
            <a:srgbClr val="A4A3A4"/>
          </p15:clr>
        </p15:guide>
        <p15:guide id="4" pos="7469" userDrawn="1">
          <p15:clr>
            <a:srgbClr val="A4A3A4"/>
          </p15:clr>
        </p15:guide>
        <p15:guide id="5" pos="4883" userDrawn="1">
          <p15:clr>
            <a:srgbClr val="A4A3A4"/>
          </p15:clr>
        </p15:guide>
        <p15:guide id="6" pos="3885" userDrawn="1">
          <p15:clr>
            <a:srgbClr val="A4A3A4"/>
          </p15:clr>
        </p15:guide>
        <p15:guide id="7" pos="5632" userDrawn="1">
          <p15:clr>
            <a:srgbClr val="A4A3A4"/>
          </p15:clr>
        </p15:guide>
        <p15:guide id="8" pos="6902" userDrawn="1">
          <p15:clr>
            <a:srgbClr val="A4A3A4"/>
          </p15:clr>
        </p15:guide>
        <p15:guide id="9" pos="2162" userDrawn="1">
          <p15:clr>
            <a:srgbClr val="A4A3A4"/>
          </p15:clr>
        </p15:guide>
        <p15:guide id="10" pos="1958" userDrawn="1">
          <p15:clr>
            <a:srgbClr val="A4A3A4"/>
          </p15:clr>
        </p15:guide>
      </p15:sldGuideLst>
    </p:ext>
    <p:ext uri="{2D200454-40CA-4A62-9FC3-DE9A4176ACB9}">
      <p15:notesGuideLst xmlns:p15="http://schemas.microsoft.com/office/powerpoint/2012/main">
        <p15:guide id="1" orient="horz" pos="3104">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iedrich, Jens" initials="FJ" lastIdx="20" clrIdx="0">
    <p:extLst>
      <p:ext uri="{19B8F6BF-5375-455C-9EA6-DF929625EA0E}">
        <p15:presenceInfo xmlns:p15="http://schemas.microsoft.com/office/powerpoint/2012/main" userId="Friedrich, Jens" providerId="None"/>
      </p:ext>
    </p:extLst>
  </p:cmAuthor>
  <p:cmAuthor id="2" name="Rainer Heise" initials="RH" lastIdx="11" clrIdx="1">
    <p:extLst>
      <p:ext uri="{19B8F6BF-5375-455C-9EA6-DF929625EA0E}">
        <p15:presenceInfo xmlns:p15="http://schemas.microsoft.com/office/powerpoint/2012/main" userId="a3fffae6b4ea7229" providerId="Windows Live"/>
      </p:ext>
    </p:extLst>
  </p:cmAuthor>
  <p:cmAuthor id="3" name="Heise, Rainer" initials="HR" lastIdx="1" clrIdx="2">
    <p:extLst>
      <p:ext uri="{19B8F6BF-5375-455C-9EA6-DF929625EA0E}">
        <p15:presenceInfo xmlns:p15="http://schemas.microsoft.com/office/powerpoint/2012/main" userId="Heise, Rain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B3"/>
    <a:srgbClr val="FFFFFF"/>
    <a:srgbClr val="FDFFFF"/>
    <a:srgbClr val="FEFEFE"/>
    <a:srgbClr val="FFFFFE"/>
    <a:srgbClr val="FFFEFE"/>
    <a:srgbClr val="FFFEFF"/>
    <a:srgbClr val="FEFEFF"/>
    <a:srgbClr val="FEFFFF"/>
    <a:srgbClr val="FDF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0" autoAdjust="0"/>
    <p:restoredTop sz="94743" autoAdjust="0"/>
  </p:normalViewPr>
  <p:slideViewPr>
    <p:cSldViewPr>
      <p:cViewPr varScale="1">
        <p:scale>
          <a:sx n="114" d="100"/>
          <a:sy n="114" d="100"/>
        </p:scale>
        <p:origin x="216" y="96"/>
      </p:cViewPr>
      <p:guideLst>
        <p:guide orient="horz" pos="3793"/>
        <p:guide orient="horz" pos="2160"/>
        <p:guide pos="3795"/>
        <p:guide pos="7469"/>
        <p:guide pos="4883"/>
        <p:guide pos="3885"/>
        <p:guide pos="5632"/>
        <p:guide pos="6902"/>
        <p:guide pos="2162"/>
        <p:guide pos="1958"/>
      </p:guideLst>
    </p:cSldViewPr>
  </p:slideViewPr>
  <p:notesTextViewPr>
    <p:cViewPr>
      <p:scale>
        <a:sx n="3" d="2"/>
        <a:sy n="3" d="2"/>
      </p:scale>
      <p:origin x="0" y="0"/>
    </p:cViewPr>
  </p:notesTextViewPr>
  <p:sorterViewPr>
    <p:cViewPr>
      <p:scale>
        <a:sx n="75" d="100"/>
        <a:sy n="75" d="100"/>
      </p:scale>
      <p:origin x="0" y="0"/>
    </p:cViewPr>
  </p:sorterViewPr>
  <p:notesViewPr>
    <p:cSldViewPr>
      <p:cViewPr varScale="1">
        <p:scale>
          <a:sx n="94" d="100"/>
          <a:sy n="94" d="100"/>
        </p:scale>
        <p:origin x="3624" y="72"/>
      </p:cViewPr>
      <p:guideLst>
        <p:guide orient="horz" pos="3104"/>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Arbeitsblat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6655592469545961E-2"/>
          <c:y val="4.3478260869565216E-2"/>
          <c:w val="0.84136212624584716"/>
          <c:h val="0.91243110838946728"/>
        </c:manualLayout>
      </c:layout>
      <c:barChart>
        <c:barDir val="col"/>
        <c:grouping val="stacked"/>
        <c:varyColors val="0"/>
        <c:ser>
          <c:idx val="0"/>
          <c:order val="0"/>
          <c:spPr>
            <a:solidFill>
              <a:schemeClr val="accent2"/>
            </a:solidFill>
            <a:ln>
              <a:noFill/>
            </a:ln>
          </c:spPr>
          <c:invertIfNegative val="0"/>
          <c:dPt>
            <c:idx val="6"/>
            <c:invertIfNegative val="0"/>
            <c:bubble3D val="0"/>
            <c:spPr>
              <a:solidFill>
                <a:schemeClr val="accent1"/>
              </a:solidFill>
              <a:ln>
                <a:noFill/>
              </a:ln>
            </c:spPr>
            <c:extLst>
              <c:ext xmlns:c16="http://schemas.microsoft.com/office/drawing/2014/chart" uri="{C3380CC4-5D6E-409C-BE32-E72D297353CC}">
                <c16:uniqueId val="{00000000-B8D0-48F9-91C2-8809C0378685}"/>
              </c:ext>
            </c:extLst>
          </c:dPt>
          <c:dPt>
            <c:idx val="7"/>
            <c:invertIfNegative val="0"/>
            <c:bubble3D val="0"/>
            <c:spPr>
              <a:solidFill>
                <a:schemeClr val="accent1"/>
              </a:solidFill>
              <a:ln>
                <a:noFill/>
              </a:ln>
            </c:spPr>
            <c:extLst>
              <c:ext xmlns:c16="http://schemas.microsoft.com/office/drawing/2014/chart" uri="{C3380CC4-5D6E-409C-BE32-E72D297353CC}">
                <c16:uniqueId val="{00000001-B8D0-48F9-91C2-8809C0378685}"/>
              </c:ext>
            </c:extLst>
          </c:dPt>
          <c:dLbls>
            <c:dLbl>
              <c:idx val="0"/>
              <c:layout>
                <c:manualLayout>
                  <c:x val="0"/>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B8D0-48F9-91C2-8809C0378685}"/>
                </c:ext>
              </c:extLst>
            </c:dLbl>
            <c:dLbl>
              <c:idx val="1"/>
              <c:layout>
                <c:manualLayout>
                  <c:x val="5.0110741971207087E-2"/>
                  <c:y val="-3.6742192284139621E-2"/>
                </c:manualLayout>
              </c:layout>
              <c:numFmt formatCode="#,##0;&quot;-&quot;#,##0" sourceLinked="0"/>
              <c:spPr>
                <a:noFill/>
                <a:ln>
                  <a:noFill/>
                </a:ln>
              </c:spPr>
              <c:txPr>
                <a:bodyPr wrap="none"/>
                <a:lstStyle/>
                <a:p>
                  <a:pPr>
                    <a:defRPr sz="1200">
                      <a:solidFill>
                        <a:schemeClr val="tx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B8D0-48F9-91C2-8809C0378685}"/>
                </c:ext>
              </c:extLst>
            </c:dLbl>
            <c:dLbl>
              <c:idx val="3"/>
              <c:layout>
                <c:manualLayout>
                  <c:x val="0"/>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B8D0-48F9-91C2-8809C0378685}"/>
                </c:ext>
              </c:extLst>
            </c:dLbl>
            <c:dLbl>
              <c:idx val="6"/>
              <c:layout>
                <c:manualLayout>
                  <c:x val="1.4673311184939091E-2"/>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B8D0-48F9-91C2-8809C0378685}"/>
                </c:ext>
              </c:extLst>
            </c:dLbl>
            <c:dLbl>
              <c:idx val="7"/>
              <c:layout>
                <c:manualLayout>
                  <c:x val="1.4673311184939091E-2"/>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B8D0-48F9-91C2-8809C037868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Sheet1!$A$1:$H$1</c:f>
              <c:numCache>
                <c:formatCode>General</c:formatCode>
                <c:ptCount val="8"/>
                <c:pt idx="0">
                  <c:v>70</c:v>
                </c:pt>
                <c:pt idx="1">
                  <c:v>11</c:v>
                </c:pt>
                <c:pt idx="2">
                  <c:v>20</c:v>
                </c:pt>
                <c:pt idx="3">
                  <c:v>76</c:v>
                </c:pt>
                <c:pt idx="4">
                  <c:v>34</c:v>
                </c:pt>
                <c:pt idx="5">
                  <c:v>6</c:v>
                </c:pt>
                <c:pt idx="6">
                  <c:v>41</c:v>
                </c:pt>
                <c:pt idx="7">
                  <c:v>74</c:v>
                </c:pt>
              </c:numCache>
            </c:numRef>
          </c:val>
          <c:extLst>
            <c:ext xmlns:c16="http://schemas.microsoft.com/office/drawing/2014/chart" uri="{C3380CC4-5D6E-409C-BE32-E72D297353CC}">
              <c16:uniqueId val="{00000005-B8D0-48F9-91C2-8809C0378685}"/>
            </c:ext>
          </c:extLst>
        </c:ser>
        <c:ser>
          <c:idx val="1"/>
          <c:order val="1"/>
          <c:spPr>
            <a:solidFill>
              <a:schemeClr val="accent1"/>
            </a:solidFill>
            <a:ln>
              <a:noFill/>
            </a:ln>
          </c:spPr>
          <c:invertIfNegative val="0"/>
          <c:dPt>
            <c:idx val="6"/>
            <c:invertIfNegative val="0"/>
            <c:bubble3D val="0"/>
            <c:spPr>
              <a:solidFill>
                <a:schemeClr val="accent2"/>
              </a:solidFill>
              <a:ln>
                <a:noFill/>
              </a:ln>
            </c:spPr>
            <c:extLst>
              <c:ext xmlns:c16="http://schemas.microsoft.com/office/drawing/2014/chart" uri="{C3380CC4-5D6E-409C-BE32-E72D297353CC}">
                <c16:uniqueId val="{00000006-B8D0-48F9-91C2-8809C0378685}"/>
              </c:ext>
            </c:extLst>
          </c:dPt>
          <c:dPt>
            <c:idx val="7"/>
            <c:invertIfNegative val="0"/>
            <c:bubble3D val="0"/>
            <c:spPr>
              <a:solidFill>
                <a:schemeClr val="accent2"/>
              </a:solidFill>
              <a:ln>
                <a:noFill/>
              </a:ln>
            </c:spPr>
            <c:extLst>
              <c:ext xmlns:c16="http://schemas.microsoft.com/office/drawing/2014/chart" uri="{C3380CC4-5D6E-409C-BE32-E72D297353CC}">
                <c16:uniqueId val="{00000007-B8D0-48F9-91C2-8809C0378685}"/>
              </c:ext>
            </c:extLst>
          </c:dPt>
          <c:dLbls>
            <c:dLbl>
              <c:idx val="0"/>
              <c:layout>
                <c:manualLayout>
                  <c:x val="0"/>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B8D0-48F9-91C2-8809C0378685}"/>
                </c:ext>
              </c:extLst>
            </c:dLbl>
            <c:dLbl>
              <c:idx val="2"/>
              <c:layout>
                <c:manualLayout>
                  <c:x val="0"/>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B8D0-48F9-91C2-8809C0378685}"/>
                </c:ext>
              </c:extLst>
            </c:dLbl>
            <c:dLbl>
              <c:idx val="3"/>
              <c:layout>
                <c:manualLayout>
                  <c:x val="0"/>
                  <c:y val="0"/>
                </c:manualLayout>
              </c:layout>
              <c:numFmt formatCode="#,##0;&quot;-&quot;#,##0" sourceLinked="0"/>
              <c:spPr>
                <a:noFill/>
                <a:ln>
                  <a:noFill/>
                </a:ln>
              </c:spPr>
              <c:txPr>
                <a:bodyPr wrap="none"/>
                <a:lstStyle/>
                <a:p>
                  <a:pPr>
                    <a:defRPr sz="1200">
                      <a:solidFill>
                        <a:schemeClr val="bg1"/>
                      </a:solidFill>
                      <a:latin typeface="+mn-lt"/>
                      <a:ea typeface="+mn-ea"/>
                      <a:cs typeface="+mn-cs"/>
                      <a:sym typeface="+mn-lt"/>
                    </a:defRPr>
                  </a:pPr>
                  <a:endParaRPr lang="de-DE"/>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B8D0-48F9-91C2-8809C0378685}"/>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Sheet1!$A$2:$H$2</c:f>
              <c:numCache>
                <c:formatCode>General</c:formatCode>
                <c:ptCount val="8"/>
                <c:pt idx="0">
                  <c:v>122</c:v>
                </c:pt>
                <c:pt idx="1">
                  <c:v>31</c:v>
                </c:pt>
                <c:pt idx="2">
                  <c:v>77</c:v>
                </c:pt>
                <c:pt idx="3">
                  <c:v>520</c:v>
                </c:pt>
                <c:pt idx="4">
                  <c:v>253</c:v>
                </c:pt>
                <c:pt idx="5">
                  <c:v>105</c:v>
                </c:pt>
                <c:pt idx="6">
                  <c:v>0</c:v>
                </c:pt>
                <c:pt idx="7">
                  <c:v>0</c:v>
                </c:pt>
              </c:numCache>
            </c:numRef>
          </c:val>
          <c:extLst>
            <c:ext xmlns:c16="http://schemas.microsoft.com/office/drawing/2014/chart" uri="{C3380CC4-5D6E-409C-BE32-E72D297353CC}">
              <c16:uniqueId val="{0000000B-B8D0-48F9-91C2-8809C0378685}"/>
            </c:ext>
          </c:extLst>
        </c:ser>
        <c:dLbls>
          <c:showLegendKey val="0"/>
          <c:showVal val="0"/>
          <c:showCatName val="0"/>
          <c:showSerName val="0"/>
          <c:showPercent val="0"/>
          <c:showBubbleSize val="0"/>
        </c:dLbls>
        <c:gapWidth val="80"/>
        <c:overlap val="100"/>
        <c:axId val="742411008"/>
        <c:axId val="1"/>
      </c:barChart>
      <c:lineChart>
        <c:grouping val="standard"/>
        <c:varyColors val="0"/>
        <c:ser>
          <c:idx val="2"/>
          <c:order val="2"/>
          <c:spPr>
            <a:ln w="28575">
              <a:solidFill>
                <a:schemeClr val="tx2"/>
              </a:solidFill>
              <a:prstDash val="solid"/>
            </a:ln>
          </c:spPr>
          <c:marker>
            <c:symbol val="none"/>
          </c:marker>
          <c:val>
            <c:numRef>
              <c:f>Sheet1!$A$3:$H$3</c:f>
              <c:numCache>
                <c:formatCode>General</c:formatCode>
                <c:ptCount val="8"/>
                <c:pt idx="0">
                  <c:v>36</c:v>
                </c:pt>
                <c:pt idx="1">
                  <c:v>26</c:v>
                </c:pt>
                <c:pt idx="2">
                  <c:v>21</c:v>
                </c:pt>
                <c:pt idx="3">
                  <c:v>13</c:v>
                </c:pt>
                <c:pt idx="4">
                  <c:v>12</c:v>
                </c:pt>
                <c:pt idx="5">
                  <c:v>5</c:v>
                </c:pt>
                <c:pt idx="6">
                  <c:v>0</c:v>
                </c:pt>
                <c:pt idx="7">
                  <c:v>0</c:v>
                </c:pt>
              </c:numCache>
            </c:numRef>
          </c:val>
          <c:smooth val="0"/>
          <c:extLst>
            <c:ext xmlns:c16="http://schemas.microsoft.com/office/drawing/2014/chart" uri="{C3380CC4-5D6E-409C-BE32-E72D297353CC}">
              <c16:uniqueId val="{0000000C-B8D0-48F9-91C2-8809C0378685}"/>
            </c:ext>
          </c:extLst>
        </c:ser>
        <c:dLbls>
          <c:showLegendKey val="0"/>
          <c:showVal val="0"/>
          <c:showCatName val="0"/>
          <c:showSerName val="0"/>
          <c:showPercent val="0"/>
          <c:showBubbleSize val="0"/>
        </c:dLbls>
        <c:marker val="1"/>
        <c:smooth val="0"/>
        <c:axId val="742411008"/>
        <c:axId val="2"/>
      </c:lineChart>
      <c:catAx>
        <c:axId val="742411008"/>
        <c:scaling>
          <c:orientation val="minMax"/>
        </c:scaling>
        <c:delete val="0"/>
        <c:axPos val="b"/>
        <c:majorGridlines>
          <c:spPr>
            <a:ln>
              <a:noFill/>
            </a:ln>
          </c:spPr>
        </c:majorGridlines>
        <c:majorTickMark val="none"/>
        <c:minorTickMark val="none"/>
        <c:tickLblPos val="none"/>
        <c:spPr>
          <a:ln w="9525">
            <a:solidFill>
              <a:schemeClr val="tx1"/>
            </a:solidFill>
            <a:prstDash val="solid"/>
          </a:ln>
        </c:spPr>
        <c:crossAx val="1"/>
        <c:crosses val="min"/>
        <c:auto val="0"/>
        <c:lblAlgn val="ctr"/>
        <c:lblOffset val="100"/>
        <c:noMultiLvlLbl val="0"/>
      </c:catAx>
      <c:valAx>
        <c:axId val="1"/>
        <c:scaling>
          <c:orientation val="minMax"/>
          <c:max val="600"/>
          <c:min val="0"/>
        </c:scaling>
        <c:delete val="0"/>
        <c:axPos val="l"/>
        <c:majorGridlines>
          <c:spPr>
            <a:ln>
              <a:noFill/>
            </a:ln>
          </c:spPr>
        </c:majorGridlines>
        <c:numFmt formatCode="#,##0;&quot;-&quot;#,##0" sourceLinked="0"/>
        <c:majorTickMark val="out"/>
        <c:minorTickMark val="none"/>
        <c:tickLblPos val="nextTo"/>
        <c:spPr>
          <a:ln w="9525">
            <a:solidFill>
              <a:schemeClr val="tx1"/>
            </a:solidFill>
            <a:prstDash val="solid"/>
          </a:ln>
        </c:spPr>
        <c:txPr>
          <a:bodyPr wrap="none"/>
          <a:lstStyle/>
          <a:p>
            <a:pPr>
              <a:defRPr sz="1200">
                <a:solidFill>
                  <a:schemeClr val="tx1"/>
                </a:solidFill>
                <a:latin typeface="+mn-lt"/>
                <a:ea typeface="+mn-ea"/>
                <a:cs typeface="+mn-cs"/>
                <a:sym typeface="+mn-lt"/>
              </a:defRPr>
            </a:pPr>
            <a:endParaRPr lang="de-DE"/>
          </a:p>
        </c:txPr>
        <c:crossAx val="742411008"/>
        <c:crosses val="min"/>
        <c:crossBetween val="between"/>
        <c:majorUnit val="100"/>
      </c:valAx>
      <c:valAx>
        <c:axId val="2"/>
        <c:scaling>
          <c:orientation val="minMax"/>
          <c:max val="40"/>
          <c:min val="0"/>
        </c:scaling>
        <c:delete val="0"/>
        <c:axPos val="r"/>
        <c:majorGridlines>
          <c:spPr>
            <a:ln>
              <a:noFill/>
            </a:ln>
          </c:spPr>
        </c:majorGridlines>
        <c:numFmt formatCode="#,##0;&quot;-&quot;#,##0" sourceLinked="0"/>
        <c:majorTickMark val="out"/>
        <c:minorTickMark val="none"/>
        <c:tickLblPos val="nextTo"/>
        <c:spPr>
          <a:ln w="9525">
            <a:solidFill>
              <a:schemeClr val="tx1"/>
            </a:solidFill>
            <a:prstDash val="solid"/>
          </a:ln>
        </c:spPr>
        <c:txPr>
          <a:bodyPr wrap="none"/>
          <a:lstStyle/>
          <a:p>
            <a:pPr>
              <a:defRPr sz="1200">
                <a:solidFill>
                  <a:schemeClr val="tx1"/>
                </a:solidFill>
                <a:latin typeface="+mn-lt"/>
                <a:ea typeface="+mn-ea"/>
                <a:cs typeface="+mn-cs"/>
                <a:sym typeface="+mn-lt"/>
              </a:defRPr>
            </a:pPr>
            <a:endParaRPr lang="de-DE"/>
          </a:p>
        </c:txPr>
        <c:crossAx val="742411008"/>
        <c:crosses val="max"/>
        <c:crossBetween val="between"/>
        <c:majorUnit val="5"/>
      </c:valAx>
    </c:plotArea>
    <c:plotVisOnly val="0"/>
    <c:dispBlanksAs val="gap"/>
    <c:showDLblsOverMax val="1"/>
  </c:chart>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3" dt="2019-05-07T10:26:26.435" idx="1">
    <p:pos x="10" y="10"/>
    <p:text>Viasto ? Anstelle Precire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02T08:12:33.338" idx="10">
    <p:pos x="21" y="1877"/>
    <p:text>Hier oder auf eine darauf folgenden Detaillierungsfolie könnten wir auf den Aspekt Effizienzsteigerung und übergreifendes Arbeiten in PS eingehen. Notiert hatte ich mir: 1) Klarstellung, dass bereits jetzt "ganz PS" am Projekt mitarbeitet und somit alle aktiv an der zukünftigen Arbeitsumgebung in PS mitwirken. 2) Wir sollen Beispiele bringen, z. B. im Recruiting und in der Integration der Prozesse über die eingesetzten Module hinweg. (Warum machen wir das? Was bekommen wir dafür?) Wir brauchen noch eine bessere Verbindung zu Folie 11 ff.</p:text>
    <p:extLst>
      <p:ext uri="{C676402C-5697-4E1C-873F-D02D1690AC5C}">
        <p15:threadingInfo xmlns:p15="http://schemas.microsoft.com/office/powerpoint/2012/main" timeZoneBias="-120"/>
      </p:ext>
    </p:extLst>
  </p:cm>
  <p:cm authorId="2" dt="2019-05-05T11:01:29.625" idx="11">
    <p:pos x="21" y="2013"/>
    <p:text>Beispiele kommen in den Folgefolien</p:text>
    <p:extLst>
      <p:ext uri="{C676402C-5697-4E1C-873F-D02D1690AC5C}">
        <p15:threadingInfo xmlns:p15="http://schemas.microsoft.com/office/powerpoint/2012/main" timeZoneBias="-120">
          <p15:parentCm authorId="1" idx="10"/>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F8082-35CB-B24F-9291-F6989D13E699}" type="doc">
      <dgm:prSet loTypeId="urn:microsoft.com/office/officeart/2005/8/layout/chevron1" loCatId="" qsTypeId="urn:microsoft.com/office/officeart/2005/8/quickstyle/simple1" qsCatId="simple" csTypeId="urn:microsoft.com/office/officeart/2005/8/colors/accent1_2" csCatId="accent1" phldr="1"/>
      <dgm:spPr/>
    </dgm:pt>
    <dgm:pt modelId="{FAF898DE-5633-A143-ADC6-4ABEA309AE7F}" type="pres">
      <dgm:prSet presAssocID="{450F8082-35CB-B24F-9291-F6989D13E699}" presName="Name0" presStyleCnt="0">
        <dgm:presLayoutVars>
          <dgm:dir/>
          <dgm:animLvl val="lvl"/>
          <dgm:resizeHandles val="exact"/>
        </dgm:presLayoutVars>
      </dgm:prSet>
      <dgm:spPr/>
    </dgm:pt>
  </dgm:ptLst>
  <dgm:cxnLst>
    <dgm:cxn modelId="{1BF69F05-4E94-EE4B-8C9D-0098D80141B0}" type="presOf" srcId="{450F8082-35CB-B24F-9291-F6989D13E699}" destId="{FAF898DE-5633-A143-ADC6-4ABEA309AE7F}" srcOrd="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80C9D4-D87E-B64C-B53F-025BADAB4936}" type="doc">
      <dgm:prSet loTypeId="urn:microsoft.com/office/officeart/2005/8/layout/hChevron3" loCatId="" qsTypeId="urn:microsoft.com/office/officeart/2005/8/quickstyle/simple1" qsCatId="simple" csTypeId="urn:microsoft.com/office/officeart/2005/8/colors/accent1_2" csCatId="accent1" phldr="1"/>
      <dgm:spPr/>
    </dgm:pt>
    <dgm:pt modelId="{8B396AD8-527D-B547-914C-F5D118DB29E7}">
      <dgm:prSet phldrT="[Text]" custT="1"/>
      <dgm:spPr>
        <a:solidFill>
          <a:schemeClr val="accent2"/>
        </a:solidFill>
      </dgm:spPr>
      <dgm:t>
        <a:bodyPr/>
        <a:lstStyle/>
        <a:p>
          <a:r>
            <a:rPr lang="de-DE" sz="1400" dirty="0"/>
            <a:t>Gewinnen &amp; Fördern der Mitarbeiter</a:t>
          </a:r>
        </a:p>
      </dgm:t>
    </dgm:pt>
    <dgm:pt modelId="{C1719E74-9057-3D4C-B2C5-E17D6130BBF3}" type="parTrans" cxnId="{F17516BF-91CD-A74E-AAF1-3358FA7E5CD3}">
      <dgm:prSet/>
      <dgm:spPr/>
      <dgm:t>
        <a:bodyPr/>
        <a:lstStyle/>
        <a:p>
          <a:endParaRPr lang="de-DE"/>
        </a:p>
      </dgm:t>
    </dgm:pt>
    <dgm:pt modelId="{226995EA-61EC-4642-BCE1-E4B7147E78F5}" type="sibTrans" cxnId="{F17516BF-91CD-A74E-AAF1-3358FA7E5CD3}">
      <dgm:prSet/>
      <dgm:spPr/>
      <dgm:t>
        <a:bodyPr/>
        <a:lstStyle/>
        <a:p>
          <a:endParaRPr lang="de-DE"/>
        </a:p>
      </dgm:t>
    </dgm:pt>
    <dgm:pt modelId="{A562EE89-B377-9B4D-8998-A57D2485BAD9}">
      <dgm:prSet phldrT="[Text]" custT="1"/>
      <dgm:spPr>
        <a:solidFill>
          <a:schemeClr val="accent2">
            <a:lumMod val="60000"/>
            <a:lumOff val="40000"/>
          </a:schemeClr>
        </a:solidFill>
      </dgm:spPr>
      <dgm:t>
        <a:bodyPr/>
        <a:lstStyle/>
        <a:p>
          <a:r>
            <a:rPr lang="de-DE" sz="1400" dirty="0"/>
            <a:t>Verwaltung und Steuerung der Gesamt-Belegschaft</a:t>
          </a:r>
        </a:p>
      </dgm:t>
    </dgm:pt>
    <dgm:pt modelId="{D42B57FA-54C9-F740-B159-DDA93CD1D520}" type="parTrans" cxnId="{C120D54C-6C20-7642-BCA6-3A3A9789C0B4}">
      <dgm:prSet/>
      <dgm:spPr/>
      <dgm:t>
        <a:bodyPr/>
        <a:lstStyle/>
        <a:p>
          <a:endParaRPr lang="de-DE"/>
        </a:p>
      </dgm:t>
    </dgm:pt>
    <dgm:pt modelId="{47E72679-0399-304F-968D-0D3DCD7793F0}" type="sibTrans" cxnId="{C120D54C-6C20-7642-BCA6-3A3A9789C0B4}">
      <dgm:prSet/>
      <dgm:spPr/>
      <dgm:t>
        <a:bodyPr/>
        <a:lstStyle/>
        <a:p>
          <a:endParaRPr lang="de-DE"/>
        </a:p>
      </dgm:t>
    </dgm:pt>
    <dgm:pt modelId="{424FF8DD-0274-1845-9B00-3A8A2F4CA9BE}">
      <dgm:prSet phldrT="[Text]" custT="1"/>
      <dgm:spPr>
        <a:solidFill>
          <a:schemeClr val="accent2">
            <a:lumMod val="40000"/>
            <a:lumOff val="60000"/>
          </a:schemeClr>
        </a:solidFill>
      </dgm:spPr>
      <dgm:t>
        <a:bodyPr/>
        <a:lstStyle/>
        <a:p>
          <a:r>
            <a:rPr lang="de-DE" sz="1400" dirty="0"/>
            <a:t>Optimierung der HR-Organisation und </a:t>
          </a:r>
          <a:br>
            <a:rPr lang="de-DE" sz="1400" dirty="0"/>
          </a:br>
          <a:r>
            <a:rPr lang="de-DE" sz="1400" dirty="0"/>
            <a:t>der HR-Prozesse</a:t>
          </a:r>
        </a:p>
      </dgm:t>
    </dgm:pt>
    <dgm:pt modelId="{BC445BCC-6A4D-9D41-BADF-08F906B2D633}" type="parTrans" cxnId="{645922FF-05BF-A74E-81B3-E176C94191A9}">
      <dgm:prSet/>
      <dgm:spPr/>
      <dgm:t>
        <a:bodyPr/>
        <a:lstStyle/>
        <a:p>
          <a:endParaRPr lang="de-DE"/>
        </a:p>
      </dgm:t>
    </dgm:pt>
    <dgm:pt modelId="{A6E0256A-F728-594D-882C-98021081C239}" type="sibTrans" cxnId="{645922FF-05BF-A74E-81B3-E176C94191A9}">
      <dgm:prSet/>
      <dgm:spPr/>
      <dgm:t>
        <a:bodyPr/>
        <a:lstStyle/>
        <a:p>
          <a:endParaRPr lang="de-DE"/>
        </a:p>
      </dgm:t>
    </dgm:pt>
    <dgm:pt modelId="{71484A7B-305F-0D40-BD0E-8ABF84672CDF}">
      <dgm:prSet phldrT="[Text]" custT="1"/>
      <dgm:spPr>
        <a:solidFill>
          <a:srgbClr val="86A8D0"/>
        </a:solidFill>
      </dgm:spPr>
      <dgm:t>
        <a:bodyPr/>
        <a:lstStyle/>
        <a:p>
          <a:r>
            <a:rPr lang="de-DE" sz="1400" dirty="0"/>
            <a:t>Datenbasierte Entscheidungen</a:t>
          </a:r>
        </a:p>
      </dgm:t>
    </dgm:pt>
    <dgm:pt modelId="{FE97710B-71E0-3240-A60B-3E87ABC48380}" type="parTrans" cxnId="{05A9F48B-5F75-1F46-8270-3C7841A54209}">
      <dgm:prSet/>
      <dgm:spPr/>
      <dgm:t>
        <a:bodyPr/>
        <a:lstStyle/>
        <a:p>
          <a:endParaRPr lang="de-DE"/>
        </a:p>
      </dgm:t>
    </dgm:pt>
    <dgm:pt modelId="{2000CAEF-6056-954F-BD91-A6F7245C1806}" type="sibTrans" cxnId="{05A9F48B-5F75-1F46-8270-3C7841A54209}">
      <dgm:prSet/>
      <dgm:spPr/>
      <dgm:t>
        <a:bodyPr/>
        <a:lstStyle/>
        <a:p>
          <a:endParaRPr lang="de-DE"/>
        </a:p>
      </dgm:t>
    </dgm:pt>
    <dgm:pt modelId="{E89E8C53-25C6-F74F-9F1A-8D790D0C006C}" type="pres">
      <dgm:prSet presAssocID="{E380C9D4-D87E-B64C-B53F-025BADAB4936}" presName="Name0" presStyleCnt="0">
        <dgm:presLayoutVars>
          <dgm:dir/>
          <dgm:resizeHandles val="exact"/>
        </dgm:presLayoutVars>
      </dgm:prSet>
      <dgm:spPr/>
    </dgm:pt>
    <dgm:pt modelId="{A50A47CB-E109-CA45-8565-80B42F100E9D}" type="pres">
      <dgm:prSet presAssocID="{8B396AD8-527D-B547-914C-F5D118DB29E7}" presName="parTxOnly" presStyleLbl="node1" presStyleIdx="0" presStyleCnt="4">
        <dgm:presLayoutVars>
          <dgm:bulletEnabled val="1"/>
        </dgm:presLayoutVars>
      </dgm:prSet>
      <dgm:spPr/>
      <dgm:t>
        <a:bodyPr/>
        <a:lstStyle/>
        <a:p>
          <a:endParaRPr lang="de-DE"/>
        </a:p>
      </dgm:t>
    </dgm:pt>
    <dgm:pt modelId="{792D0F1E-803C-AE43-8C79-B76F066A194A}" type="pres">
      <dgm:prSet presAssocID="{226995EA-61EC-4642-BCE1-E4B7147E78F5}" presName="parSpace" presStyleCnt="0"/>
      <dgm:spPr/>
    </dgm:pt>
    <dgm:pt modelId="{63074F63-946B-8A4F-A696-D7247BACC8D5}" type="pres">
      <dgm:prSet presAssocID="{A562EE89-B377-9B4D-8998-A57D2485BAD9}" presName="parTxOnly" presStyleLbl="node1" presStyleIdx="1" presStyleCnt="4">
        <dgm:presLayoutVars>
          <dgm:bulletEnabled val="1"/>
        </dgm:presLayoutVars>
      </dgm:prSet>
      <dgm:spPr/>
      <dgm:t>
        <a:bodyPr/>
        <a:lstStyle/>
        <a:p>
          <a:endParaRPr lang="de-DE"/>
        </a:p>
      </dgm:t>
    </dgm:pt>
    <dgm:pt modelId="{106EE0AD-800E-944D-B20C-26E97C49B652}" type="pres">
      <dgm:prSet presAssocID="{47E72679-0399-304F-968D-0D3DCD7793F0}" presName="parSpace" presStyleCnt="0"/>
      <dgm:spPr/>
    </dgm:pt>
    <dgm:pt modelId="{DABD9140-0E5F-2D4C-B061-593FF10FB390}" type="pres">
      <dgm:prSet presAssocID="{424FF8DD-0274-1845-9B00-3A8A2F4CA9BE}" presName="parTxOnly" presStyleLbl="node1" presStyleIdx="2" presStyleCnt="4">
        <dgm:presLayoutVars>
          <dgm:bulletEnabled val="1"/>
        </dgm:presLayoutVars>
      </dgm:prSet>
      <dgm:spPr/>
      <dgm:t>
        <a:bodyPr/>
        <a:lstStyle/>
        <a:p>
          <a:endParaRPr lang="de-DE"/>
        </a:p>
      </dgm:t>
    </dgm:pt>
    <dgm:pt modelId="{BA1CA9DE-A2B8-4044-B614-50061A363388}" type="pres">
      <dgm:prSet presAssocID="{A6E0256A-F728-594D-882C-98021081C239}" presName="parSpace" presStyleCnt="0"/>
      <dgm:spPr/>
    </dgm:pt>
    <dgm:pt modelId="{B83A7C37-8F83-A04C-A557-DC3D250F0208}" type="pres">
      <dgm:prSet presAssocID="{71484A7B-305F-0D40-BD0E-8ABF84672CDF}" presName="parTxOnly" presStyleLbl="node1" presStyleIdx="3" presStyleCnt="4">
        <dgm:presLayoutVars>
          <dgm:bulletEnabled val="1"/>
        </dgm:presLayoutVars>
      </dgm:prSet>
      <dgm:spPr/>
      <dgm:t>
        <a:bodyPr/>
        <a:lstStyle/>
        <a:p>
          <a:endParaRPr lang="de-DE"/>
        </a:p>
      </dgm:t>
    </dgm:pt>
  </dgm:ptLst>
  <dgm:cxnLst>
    <dgm:cxn modelId="{645922FF-05BF-A74E-81B3-E176C94191A9}" srcId="{E380C9D4-D87E-B64C-B53F-025BADAB4936}" destId="{424FF8DD-0274-1845-9B00-3A8A2F4CA9BE}" srcOrd="2" destOrd="0" parTransId="{BC445BCC-6A4D-9D41-BADF-08F906B2D633}" sibTransId="{A6E0256A-F728-594D-882C-98021081C239}"/>
    <dgm:cxn modelId="{4460EE28-8EB4-FF44-92F8-B5F7A33B7B22}" type="presOf" srcId="{E380C9D4-D87E-B64C-B53F-025BADAB4936}" destId="{E89E8C53-25C6-F74F-9F1A-8D790D0C006C}" srcOrd="0" destOrd="0" presId="urn:microsoft.com/office/officeart/2005/8/layout/hChevron3"/>
    <dgm:cxn modelId="{591F4BE5-9728-E84A-8614-39BD8DF344E1}" type="presOf" srcId="{424FF8DD-0274-1845-9B00-3A8A2F4CA9BE}" destId="{DABD9140-0E5F-2D4C-B061-593FF10FB390}" srcOrd="0" destOrd="0" presId="urn:microsoft.com/office/officeart/2005/8/layout/hChevron3"/>
    <dgm:cxn modelId="{F17516BF-91CD-A74E-AAF1-3358FA7E5CD3}" srcId="{E380C9D4-D87E-B64C-B53F-025BADAB4936}" destId="{8B396AD8-527D-B547-914C-F5D118DB29E7}" srcOrd="0" destOrd="0" parTransId="{C1719E74-9057-3D4C-B2C5-E17D6130BBF3}" sibTransId="{226995EA-61EC-4642-BCE1-E4B7147E78F5}"/>
    <dgm:cxn modelId="{CBFE3E99-29CE-604B-AFEB-1F4FBFF123B9}" type="presOf" srcId="{8B396AD8-527D-B547-914C-F5D118DB29E7}" destId="{A50A47CB-E109-CA45-8565-80B42F100E9D}" srcOrd="0" destOrd="0" presId="urn:microsoft.com/office/officeart/2005/8/layout/hChevron3"/>
    <dgm:cxn modelId="{05A9F48B-5F75-1F46-8270-3C7841A54209}" srcId="{E380C9D4-D87E-B64C-B53F-025BADAB4936}" destId="{71484A7B-305F-0D40-BD0E-8ABF84672CDF}" srcOrd="3" destOrd="0" parTransId="{FE97710B-71E0-3240-A60B-3E87ABC48380}" sibTransId="{2000CAEF-6056-954F-BD91-A6F7245C1806}"/>
    <dgm:cxn modelId="{E5C160FE-6CEB-9E46-AC35-09F14FF88C78}" type="presOf" srcId="{A562EE89-B377-9B4D-8998-A57D2485BAD9}" destId="{63074F63-946B-8A4F-A696-D7247BACC8D5}" srcOrd="0" destOrd="0" presId="urn:microsoft.com/office/officeart/2005/8/layout/hChevron3"/>
    <dgm:cxn modelId="{316CF564-C3F3-E844-89FD-BBACEA50EC8C}" type="presOf" srcId="{71484A7B-305F-0D40-BD0E-8ABF84672CDF}" destId="{B83A7C37-8F83-A04C-A557-DC3D250F0208}" srcOrd="0" destOrd="0" presId="urn:microsoft.com/office/officeart/2005/8/layout/hChevron3"/>
    <dgm:cxn modelId="{C120D54C-6C20-7642-BCA6-3A3A9789C0B4}" srcId="{E380C9D4-D87E-B64C-B53F-025BADAB4936}" destId="{A562EE89-B377-9B4D-8998-A57D2485BAD9}" srcOrd="1" destOrd="0" parTransId="{D42B57FA-54C9-F740-B159-DDA93CD1D520}" sibTransId="{47E72679-0399-304F-968D-0D3DCD7793F0}"/>
    <dgm:cxn modelId="{FE21A199-5DC3-C942-9DD1-913BA3DB2EA8}" type="presParOf" srcId="{E89E8C53-25C6-F74F-9F1A-8D790D0C006C}" destId="{A50A47CB-E109-CA45-8565-80B42F100E9D}" srcOrd="0" destOrd="0" presId="urn:microsoft.com/office/officeart/2005/8/layout/hChevron3"/>
    <dgm:cxn modelId="{5C750949-B304-9D45-B4E0-C51268171A9E}" type="presParOf" srcId="{E89E8C53-25C6-F74F-9F1A-8D790D0C006C}" destId="{792D0F1E-803C-AE43-8C79-B76F066A194A}" srcOrd="1" destOrd="0" presId="urn:microsoft.com/office/officeart/2005/8/layout/hChevron3"/>
    <dgm:cxn modelId="{1F4FE86D-7392-DC4A-BD52-220AA64A3325}" type="presParOf" srcId="{E89E8C53-25C6-F74F-9F1A-8D790D0C006C}" destId="{63074F63-946B-8A4F-A696-D7247BACC8D5}" srcOrd="2" destOrd="0" presId="urn:microsoft.com/office/officeart/2005/8/layout/hChevron3"/>
    <dgm:cxn modelId="{7A887D2A-9FFB-BF42-993B-D19BBC724C29}" type="presParOf" srcId="{E89E8C53-25C6-F74F-9F1A-8D790D0C006C}" destId="{106EE0AD-800E-944D-B20C-26E97C49B652}" srcOrd="3" destOrd="0" presId="urn:microsoft.com/office/officeart/2005/8/layout/hChevron3"/>
    <dgm:cxn modelId="{57B21919-EB47-2B4D-AF18-A71D80E46833}" type="presParOf" srcId="{E89E8C53-25C6-F74F-9F1A-8D790D0C006C}" destId="{DABD9140-0E5F-2D4C-B061-593FF10FB390}" srcOrd="4" destOrd="0" presId="urn:microsoft.com/office/officeart/2005/8/layout/hChevron3"/>
    <dgm:cxn modelId="{AC890618-E7CF-E541-A82C-FC63A6D85B99}" type="presParOf" srcId="{E89E8C53-25C6-F74F-9F1A-8D790D0C006C}" destId="{BA1CA9DE-A2B8-4044-B614-50061A363388}" srcOrd="5" destOrd="0" presId="urn:microsoft.com/office/officeart/2005/8/layout/hChevron3"/>
    <dgm:cxn modelId="{0BEA1271-2377-6441-B5FD-F954002DB531}" type="presParOf" srcId="{E89E8C53-25C6-F74F-9F1A-8D790D0C006C}" destId="{B83A7C37-8F83-A04C-A557-DC3D250F0208}"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80C9D4-D87E-B64C-B53F-025BADAB4936}" type="doc">
      <dgm:prSet loTypeId="urn:microsoft.com/office/officeart/2005/8/layout/hChevron3" loCatId="" qsTypeId="urn:microsoft.com/office/officeart/2005/8/quickstyle/simple1" qsCatId="simple" csTypeId="urn:microsoft.com/office/officeart/2005/8/colors/accent1_2" csCatId="accent1" phldr="1"/>
      <dgm:spPr/>
    </dgm:pt>
    <dgm:pt modelId="{8B396AD8-527D-B547-914C-F5D118DB29E7}">
      <dgm:prSet phldrT="[Text]" custT="1"/>
      <dgm:spPr>
        <a:solidFill>
          <a:schemeClr val="accent2"/>
        </a:solidFill>
      </dgm:spPr>
      <dgm:t>
        <a:bodyPr/>
        <a:lstStyle/>
        <a:p>
          <a:r>
            <a:rPr lang="de-DE" sz="1400" dirty="0"/>
            <a:t>Gewinnen &amp; Fördern der Mitarbeiter</a:t>
          </a:r>
        </a:p>
      </dgm:t>
    </dgm:pt>
    <dgm:pt modelId="{C1719E74-9057-3D4C-B2C5-E17D6130BBF3}" type="parTrans" cxnId="{F17516BF-91CD-A74E-AAF1-3358FA7E5CD3}">
      <dgm:prSet/>
      <dgm:spPr/>
      <dgm:t>
        <a:bodyPr/>
        <a:lstStyle/>
        <a:p>
          <a:endParaRPr lang="de-DE"/>
        </a:p>
      </dgm:t>
    </dgm:pt>
    <dgm:pt modelId="{226995EA-61EC-4642-BCE1-E4B7147E78F5}" type="sibTrans" cxnId="{F17516BF-91CD-A74E-AAF1-3358FA7E5CD3}">
      <dgm:prSet/>
      <dgm:spPr/>
      <dgm:t>
        <a:bodyPr/>
        <a:lstStyle/>
        <a:p>
          <a:endParaRPr lang="de-DE"/>
        </a:p>
      </dgm:t>
    </dgm:pt>
    <dgm:pt modelId="{A562EE89-B377-9B4D-8998-A57D2485BAD9}">
      <dgm:prSet phldrT="[Text]" custT="1"/>
      <dgm:spPr>
        <a:solidFill>
          <a:schemeClr val="bg2">
            <a:alpha val="37000"/>
          </a:schemeClr>
        </a:solidFill>
      </dgm:spPr>
      <dgm:t>
        <a:bodyPr/>
        <a:lstStyle/>
        <a:p>
          <a:r>
            <a:rPr lang="de-DE" sz="1400" dirty="0"/>
            <a:t>Verwaltung und Steuerung der Gesamt-Belegschaft</a:t>
          </a:r>
        </a:p>
      </dgm:t>
    </dgm:pt>
    <dgm:pt modelId="{D42B57FA-54C9-F740-B159-DDA93CD1D520}" type="parTrans" cxnId="{C120D54C-6C20-7642-BCA6-3A3A9789C0B4}">
      <dgm:prSet/>
      <dgm:spPr/>
      <dgm:t>
        <a:bodyPr/>
        <a:lstStyle/>
        <a:p>
          <a:endParaRPr lang="de-DE"/>
        </a:p>
      </dgm:t>
    </dgm:pt>
    <dgm:pt modelId="{47E72679-0399-304F-968D-0D3DCD7793F0}" type="sibTrans" cxnId="{C120D54C-6C20-7642-BCA6-3A3A9789C0B4}">
      <dgm:prSet/>
      <dgm:spPr/>
      <dgm:t>
        <a:bodyPr/>
        <a:lstStyle/>
        <a:p>
          <a:endParaRPr lang="de-DE"/>
        </a:p>
      </dgm:t>
    </dgm:pt>
    <dgm:pt modelId="{424FF8DD-0274-1845-9B00-3A8A2F4CA9BE}">
      <dgm:prSet phldrT="[Text]" custT="1"/>
      <dgm:spPr>
        <a:solidFill>
          <a:schemeClr val="bg2">
            <a:alpha val="37000"/>
          </a:schemeClr>
        </a:solidFill>
      </dgm:spPr>
      <dgm:t>
        <a:bodyPr/>
        <a:lstStyle/>
        <a:p>
          <a:r>
            <a:rPr lang="de-DE" sz="1400" dirty="0"/>
            <a:t>Optimierung der HR-Organisation und </a:t>
          </a:r>
          <a:br>
            <a:rPr lang="de-DE" sz="1400" dirty="0"/>
          </a:br>
          <a:r>
            <a:rPr lang="de-DE" sz="1400" dirty="0"/>
            <a:t>der HR-Prozesse</a:t>
          </a:r>
        </a:p>
      </dgm:t>
    </dgm:pt>
    <dgm:pt modelId="{BC445BCC-6A4D-9D41-BADF-08F906B2D633}" type="parTrans" cxnId="{645922FF-05BF-A74E-81B3-E176C94191A9}">
      <dgm:prSet/>
      <dgm:spPr/>
      <dgm:t>
        <a:bodyPr/>
        <a:lstStyle/>
        <a:p>
          <a:endParaRPr lang="de-DE"/>
        </a:p>
      </dgm:t>
    </dgm:pt>
    <dgm:pt modelId="{A6E0256A-F728-594D-882C-98021081C239}" type="sibTrans" cxnId="{645922FF-05BF-A74E-81B3-E176C94191A9}">
      <dgm:prSet/>
      <dgm:spPr/>
      <dgm:t>
        <a:bodyPr/>
        <a:lstStyle/>
        <a:p>
          <a:endParaRPr lang="de-DE"/>
        </a:p>
      </dgm:t>
    </dgm:pt>
    <dgm:pt modelId="{71484A7B-305F-0D40-BD0E-8ABF84672CDF}">
      <dgm:prSet phldrT="[Text]" custT="1"/>
      <dgm:spPr>
        <a:solidFill>
          <a:schemeClr val="bg2">
            <a:alpha val="37000"/>
          </a:schemeClr>
        </a:solidFill>
      </dgm:spPr>
      <dgm:t>
        <a:bodyPr/>
        <a:lstStyle/>
        <a:p>
          <a:r>
            <a:rPr lang="de-DE" sz="1400" dirty="0"/>
            <a:t>Datenbasierte Entscheidungen</a:t>
          </a:r>
        </a:p>
      </dgm:t>
    </dgm:pt>
    <dgm:pt modelId="{FE97710B-71E0-3240-A60B-3E87ABC48380}" type="parTrans" cxnId="{05A9F48B-5F75-1F46-8270-3C7841A54209}">
      <dgm:prSet/>
      <dgm:spPr/>
      <dgm:t>
        <a:bodyPr/>
        <a:lstStyle/>
        <a:p>
          <a:endParaRPr lang="de-DE"/>
        </a:p>
      </dgm:t>
    </dgm:pt>
    <dgm:pt modelId="{2000CAEF-6056-954F-BD91-A6F7245C1806}" type="sibTrans" cxnId="{05A9F48B-5F75-1F46-8270-3C7841A54209}">
      <dgm:prSet/>
      <dgm:spPr/>
      <dgm:t>
        <a:bodyPr/>
        <a:lstStyle/>
        <a:p>
          <a:endParaRPr lang="de-DE"/>
        </a:p>
      </dgm:t>
    </dgm:pt>
    <dgm:pt modelId="{E89E8C53-25C6-F74F-9F1A-8D790D0C006C}" type="pres">
      <dgm:prSet presAssocID="{E380C9D4-D87E-B64C-B53F-025BADAB4936}" presName="Name0" presStyleCnt="0">
        <dgm:presLayoutVars>
          <dgm:dir/>
          <dgm:resizeHandles val="exact"/>
        </dgm:presLayoutVars>
      </dgm:prSet>
      <dgm:spPr/>
    </dgm:pt>
    <dgm:pt modelId="{A50A47CB-E109-CA45-8565-80B42F100E9D}" type="pres">
      <dgm:prSet presAssocID="{8B396AD8-527D-B547-914C-F5D118DB29E7}" presName="parTxOnly" presStyleLbl="node1" presStyleIdx="0" presStyleCnt="4">
        <dgm:presLayoutVars>
          <dgm:bulletEnabled val="1"/>
        </dgm:presLayoutVars>
      </dgm:prSet>
      <dgm:spPr/>
      <dgm:t>
        <a:bodyPr/>
        <a:lstStyle/>
        <a:p>
          <a:endParaRPr lang="de-DE"/>
        </a:p>
      </dgm:t>
    </dgm:pt>
    <dgm:pt modelId="{792D0F1E-803C-AE43-8C79-B76F066A194A}" type="pres">
      <dgm:prSet presAssocID="{226995EA-61EC-4642-BCE1-E4B7147E78F5}" presName="parSpace" presStyleCnt="0"/>
      <dgm:spPr/>
    </dgm:pt>
    <dgm:pt modelId="{63074F63-946B-8A4F-A696-D7247BACC8D5}" type="pres">
      <dgm:prSet presAssocID="{A562EE89-B377-9B4D-8998-A57D2485BAD9}" presName="parTxOnly" presStyleLbl="node1" presStyleIdx="1" presStyleCnt="4">
        <dgm:presLayoutVars>
          <dgm:bulletEnabled val="1"/>
        </dgm:presLayoutVars>
      </dgm:prSet>
      <dgm:spPr/>
      <dgm:t>
        <a:bodyPr/>
        <a:lstStyle/>
        <a:p>
          <a:endParaRPr lang="de-DE"/>
        </a:p>
      </dgm:t>
    </dgm:pt>
    <dgm:pt modelId="{106EE0AD-800E-944D-B20C-26E97C49B652}" type="pres">
      <dgm:prSet presAssocID="{47E72679-0399-304F-968D-0D3DCD7793F0}" presName="parSpace" presStyleCnt="0"/>
      <dgm:spPr/>
    </dgm:pt>
    <dgm:pt modelId="{DABD9140-0E5F-2D4C-B061-593FF10FB390}" type="pres">
      <dgm:prSet presAssocID="{424FF8DD-0274-1845-9B00-3A8A2F4CA9BE}" presName="parTxOnly" presStyleLbl="node1" presStyleIdx="2" presStyleCnt="4">
        <dgm:presLayoutVars>
          <dgm:bulletEnabled val="1"/>
        </dgm:presLayoutVars>
      </dgm:prSet>
      <dgm:spPr/>
      <dgm:t>
        <a:bodyPr/>
        <a:lstStyle/>
        <a:p>
          <a:endParaRPr lang="de-DE"/>
        </a:p>
      </dgm:t>
    </dgm:pt>
    <dgm:pt modelId="{BA1CA9DE-A2B8-4044-B614-50061A363388}" type="pres">
      <dgm:prSet presAssocID="{A6E0256A-F728-594D-882C-98021081C239}" presName="parSpace" presStyleCnt="0"/>
      <dgm:spPr/>
    </dgm:pt>
    <dgm:pt modelId="{B83A7C37-8F83-A04C-A557-DC3D250F0208}" type="pres">
      <dgm:prSet presAssocID="{71484A7B-305F-0D40-BD0E-8ABF84672CDF}" presName="parTxOnly" presStyleLbl="node1" presStyleIdx="3" presStyleCnt="4">
        <dgm:presLayoutVars>
          <dgm:bulletEnabled val="1"/>
        </dgm:presLayoutVars>
      </dgm:prSet>
      <dgm:spPr/>
      <dgm:t>
        <a:bodyPr/>
        <a:lstStyle/>
        <a:p>
          <a:endParaRPr lang="de-DE"/>
        </a:p>
      </dgm:t>
    </dgm:pt>
  </dgm:ptLst>
  <dgm:cxnLst>
    <dgm:cxn modelId="{645922FF-05BF-A74E-81B3-E176C94191A9}" srcId="{E380C9D4-D87E-B64C-B53F-025BADAB4936}" destId="{424FF8DD-0274-1845-9B00-3A8A2F4CA9BE}" srcOrd="2" destOrd="0" parTransId="{BC445BCC-6A4D-9D41-BADF-08F906B2D633}" sibTransId="{A6E0256A-F728-594D-882C-98021081C239}"/>
    <dgm:cxn modelId="{4460EE28-8EB4-FF44-92F8-B5F7A33B7B22}" type="presOf" srcId="{E380C9D4-D87E-B64C-B53F-025BADAB4936}" destId="{E89E8C53-25C6-F74F-9F1A-8D790D0C006C}" srcOrd="0" destOrd="0" presId="urn:microsoft.com/office/officeart/2005/8/layout/hChevron3"/>
    <dgm:cxn modelId="{591F4BE5-9728-E84A-8614-39BD8DF344E1}" type="presOf" srcId="{424FF8DD-0274-1845-9B00-3A8A2F4CA9BE}" destId="{DABD9140-0E5F-2D4C-B061-593FF10FB390}" srcOrd="0" destOrd="0" presId="urn:microsoft.com/office/officeart/2005/8/layout/hChevron3"/>
    <dgm:cxn modelId="{F17516BF-91CD-A74E-AAF1-3358FA7E5CD3}" srcId="{E380C9D4-D87E-B64C-B53F-025BADAB4936}" destId="{8B396AD8-527D-B547-914C-F5D118DB29E7}" srcOrd="0" destOrd="0" parTransId="{C1719E74-9057-3D4C-B2C5-E17D6130BBF3}" sibTransId="{226995EA-61EC-4642-BCE1-E4B7147E78F5}"/>
    <dgm:cxn modelId="{CBFE3E99-29CE-604B-AFEB-1F4FBFF123B9}" type="presOf" srcId="{8B396AD8-527D-B547-914C-F5D118DB29E7}" destId="{A50A47CB-E109-CA45-8565-80B42F100E9D}" srcOrd="0" destOrd="0" presId="urn:microsoft.com/office/officeart/2005/8/layout/hChevron3"/>
    <dgm:cxn modelId="{05A9F48B-5F75-1F46-8270-3C7841A54209}" srcId="{E380C9D4-D87E-B64C-B53F-025BADAB4936}" destId="{71484A7B-305F-0D40-BD0E-8ABF84672CDF}" srcOrd="3" destOrd="0" parTransId="{FE97710B-71E0-3240-A60B-3E87ABC48380}" sibTransId="{2000CAEF-6056-954F-BD91-A6F7245C1806}"/>
    <dgm:cxn modelId="{E5C160FE-6CEB-9E46-AC35-09F14FF88C78}" type="presOf" srcId="{A562EE89-B377-9B4D-8998-A57D2485BAD9}" destId="{63074F63-946B-8A4F-A696-D7247BACC8D5}" srcOrd="0" destOrd="0" presId="urn:microsoft.com/office/officeart/2005/8/layout/hChevron3"/>
    <dgm:cxn modelId="{316CF564-C3F3-E844-89FD-BBACEA50EC8C}" type="presOf" srcId="{71484A7B-305F-0D40-BD0E-8ABF84672CDF}" destId="{B83A7C37-8F83-A04C-A557-DC3D250F0208}" srcOrd="0" destOrd="0" presId="urn:microsoft.com/office/officeart/2005/8/layout/hChevron3"/>
    <dgm:cxn modelId="{C120D54C-6C20-7642-BCA6-3A3A9789C0B4}" srcId="{E380C9D4-D87E-B64C-B53F-025BADAB4936}" destId="{A562EE89-B377-9B4D-8998-A57D2485BAD9}" srcOrd="1" destOrd="0" parTransId="{D42B57FA-54C9-F740-B159-DDA93CD1D520}" sibTransId="{47E72679-0399-304F-968D-0D3DCD7793F0}"/>
    <dgm:cxn modelId="{FE21A199-5DC3-C942-9DD1-913BA3DB2EA8}" type="presParOf" srcId="{E89E8C53-25C6-F74F-9F1A-8D790D0C006C}" destId="{A50A47CB-E109-CA45-8565-80B42F100E9D}" srcOrd="0" destOrd="0" presId="urn:microsoft.com/office/officeart/2005/8/layout/hChevron3"/>
    <dgm:cxn modelId="{5C750949-B304-9D45-B4E0-C51268171A9E}" type="presParOf" srcId="{E89E8C53-25C6-F74F-9F1A-8D790D0C006C}" destId="{792D0F1E-803C-AE43-8C79-B76F066A194A}" srcOrd="1" destOrd="0" presId="urn:microsoft.com/office/officeart/2005/8/layout/hChevron3"/>
    <dgm:cxn modelId="{1F4FE86D-7392-DC4A-BD52-220AA64A3325}" type="presParOf" srcId="{E89E8C53-25C6-F74F-9F1A-8D790D0C006C}" destId="{63074F63-946B-8A4F-A696-D7247BACC8D5}" srcOrd="2" destOrd="0" presId="urn:microsoft.com/office/officeart/2005/8/layout/hChevron3"/>
    <dgm:cxn modelId="{7A887D2A-9FFB-BF42-993B-D19BBC724C29}" type="presParOf" srcId="{E89E8C53-25C6-F74F-9F1A-8D790D0C006C}" destId="{106EE0AD-800E-944D-B20C-26E97C49B652}" srcOrd="3" destOrd="0" presId="urn:microsoft.com/office/officeart/2005/8/layout/hChevron3"/>
    <dgm:cxn modelId="{57B21919-EB47-2B4D-AF18-A71D80E46833}" type="presParOf" srcId="{E89E8C53-25C6-F74F-9F1A-8D790D0C006C}" destId="{DABD9140-0E5F-2D4C-B061-593FF10FB390}" srcOrd="4" destOrd="0" presId="urn:microsoft.com/office/officeart/2005/8/layout/hChevron3"/>
    <dgm:cxn modelId="{AC890618-E7CF-E541-A82C-FC63A6D85B99}" type="presParOf" srcId="{E89E8C53-25C6-F74F-9F1A-8D790D0C006C}" destId="{BA1CA9DE-A2B8-4044-B614-50061A363388}" srcOrd="5" destOrd="0" presId="urn:microsoft.com/office/officeart/2005/8/layout/hChevron3"/>
    <dgm:cxn modelId="{0BEA1271-2377-6441-B5FD-F954002DB531}" type="presParOf" srcId="{E89E8C53-25C6-F74F-9F1A-8D790D0C006C}" destId="{B83A7C37-8F83-A04C-A557-DC3D250F0208}"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80C9D4-D87E-B64C-B53F-025BADAB4936}" type="doc">
      <dgm:prSet loTypeId="urn:microsoft.com/office/officeart/2005/8/layout/hChevron3" loCatId="" qsTypeId="urn:microsoft.com/office/officeart/2005/8/quickstyle/simple1" qsCatId="simple" csTypeId="urn:microsoft.com/office/officeart/2005/8/colors/accent1_2" csCatId="accent1" phldr="1"/>
      <dgm:spPr/>
    </dgm:pt>
    <dgm:pt modelId="{8B396AD8-527D-B547-914C-F5D118DB29E7}">
      <dgm:prSet phldrT="[Text]" custT="1"/>
      <dgm:spPr>
        <a:solidFill>
          <a:schemeClr val="bg2">
            <a:alpha val="37000"/>
          </a:schemeClr>
        </a:solidFill>
      </dgm:spPr>
      <dgm:t>
        <a:bodyPr/>
        <a:lstStyle/>
        <a:p>
          <a:r>
            <a:rPr lang="de-DE" sz="1400" dirty="0"/>
            <a:t>Gewinnen &amp; Fördern der Mitarbeiter</a:t>
          </a:r>
        </a:p>
      </dgm:t>
    </dgm:pt>
    <dgm:pt modelId="{C1719E74-9057-3D4C-B2C5-E17D6130BBF3}" type="parTrans" cxnId="{F17516BF-91CD-A74E-AAF1-3358FA7E5CD3}">
      <dgm:prSet/>
      <dgm:spPr/>
      <dgm:t>
        <a:bodyPr/>
        <a:lstStyle/>
        <a:p>
          <a:endParaRPr lang="de-DE"/>
        </a:p>
      </dgm:t>
    </dgm:pt>
    <dgm:pt modelId="{226995EA-61EC-4642-BCE1-E4B7147E78F5}" type="sibTrans" cxnId="{F17516BF-91CD-A74E-AAF1-3358FA7E5CD3}">
      <dgm:prSet/>
      <dgm:spPr/>
      <dgm:t>
        <a:bodyPr/>
        <a:lstStyle/>
        <a:p>
          <a:endParaRPr lang="de-DE"/>
        </a:p>
      </dgm:t>
    </dgm:pt>
    <dgm:pt modelId="{A562EE89-B377-9B4D-8998-A57D2485BAD9}">
      <dgm:prSet phldrT="[Text]" custT="1"/>
      <dgm:spPr>
        <a:solidFill>
          <a:schemeClr val="accent2">
            <a:lumMod val="60000"/>
            <a:lumOff val="40000"/>
          </a:schemeClr>
        </a:solidFill>
      </dgm:spPr>
      <dgm:t>
        <a:bodyPr/>
        <a:lstStyle/>
        <a:p>
          <a:r>
            <a:rPr lang="de-DE" sz="1400" dirty="0"/>
            <a:t>Verwaltung und Steuerung der Gesamt-Belegschaft</a:t>
          </a:r>
        </a:p>
      </dgm:t>
    </dgm:pt>
    <dgm:pt modelId="{D42B57FA-54C9-F740-B159-DDA93CD1D520}" type="parTrans" cxnId="{C120D54C-6C20-7642-BCA6-3A3A9789C0B4}">
      <dgm:prSet/>
      <dgm:spPr/>
      <dgm:t>
        <a:bodyPr/>
        <a:lstStyle/>
        <a:p>
          <a:endParaRPr lang="de-DE"/>
        </a:p>
      </dgm:t>
    </dgm:pt>
    <dgm:pt modelId="{47E72679-0399-304F-968D-0D3DCD7793F0}" type="sibTrans" cxnId="{C120D54C-6C20-7642-BCA6-3A3A9789C0B4}">
      <dgm:prSet/>
      <dgm:spPr/>
      <dgm:t>
        <a:bodyPr/>
        <a:lstStyle/>
        <a:p>
          <a:endParaRPr lang="de-DE"/>
        </a:p>
      </dgm:t>
    </dgm:pt>
    <dgm:pt modelId="{424FF8DD-0274-1845-9B00-3A8A2F4CA9BE}">
      <dgm:prSet phldrT="[Text]" custT="1"/>
      <dgm:spPr>
        <a:solidFill>
          <a:schemeClr val="bg2">
            <a:alpha val="37000"/>
          </a:schemeClr>
        </a:solidFill>
      </dgm:spPr>
      <dgm:t>
        <a:bodyPr/>
        <a:lstStyle/>
        <a:p>
          <a:r>
            <a:rPr lang="de-DE" sz="1400" dirty="0"/>
            <a:t>Optimierung der HR-Organisation und </a:t>
          </a:r>
          <a:br>
            <a:rPr lang="de-DE" sz="1400" dirty="0"/>
          </a:br>
          <a:r>
            <a:rPr lang="de-DE" sz="1400" dirty="0"/>
            <a:t>der HR-Prozesse</a:t>
          </a:r>
        </a:p>
      </dgm:t>
    </dgm:pt>
    <dgm:pt modelId="{BC445BCC-6A4D-9D41-BADF-08F906B2D633}" type="parTrans" cxnId="{645922FF-05BF-A74E-81B3-E176C94191A9}">
      <dgm:prSet/>
      <dgm:spPr/>
      <dgm:t>
        <a:bodyPr/>
        <a:lstStyle/>
        <a:p>
          <a:endParaRPr lang="de-DE"/>
        </a:p>
      </dgm:t>
    </dgm:pt>
    <dgm:pt modelId="{A6E0256A-F728-594D-882C-98021081C239}" type="sibTrans" cxnId="{645922FF-05BF-A74E-81B3-E176C94191A9}">
      <dgm:prSet/>
      <dgm:spPr/>
      <dgm:t>
        <a:bodyPr/>
        <a:lstStyle/>
        <a:p>
          <a:endParaRPr lang="de-DE"/>
        </a:p>
      </dgm:t>
    </dgm:pt>
    <dgm:pt modelId="{71484A7B-305F-0D40-BD0E-8ABF84672CDF}">
      <dgm:prSet phldrT="[Text]" custT="1"/>
      <dgm:spPr>
        <a:solidFill>
          <a:schemeClr val="bg2">
            <a:alpha val="37000"/>
          </a:schemeClr>
        </a:solidFill>
      </dgm:spPr>
      <dgm:t>
        <a:bodyPr/>
        <a:lstStyle/>
        <a:p>
          <a:r>
            <a:rPr lang="de-DE" sz="1400" dirty="0"/>
            <a:t>Datenbasierte Entscheidungen</a:t>
          </a:r>
        </a:p>
      </dgm:t>
    </dgm:pt>
    <dgm:pt modelId="{FE97710B-71E0-3240-A60B-3E87ABC48380}" type="parTrans" cxnId="{05A9F48B-5F75-1F46-8270-3C7841A54209}">
      <dgm:prSet/>
      <dgm:spPr/>
      <dgm:t>
        <a:bodyPr/>
        <a:lstStyle/>
        <a:p>
          <a:endParaRPr lang="de-DE"/>
        </a:p>
      </dgm:t>
    </dgm:pt>
    <dgm:pt modelId="{2000CAEF-6056-954F-BD91-A6F7245C1806}" type="sibTrans" cxnId="{05A9F48B-5F75-1F46-8270-3C7841A54209}">
      <dgm:prSet/>
      <dgm:spPr/>
      <dgm:t>
        <a:bodyPr/>
        <a:lstStyle/>
        <a:p>
          <a:endParaRPr lang="de-DE"/>
        </a:p>
      </dgm:t>
    </dgm:pt>
    <dgm:pt modelId="{E89E8C53-25C6-F74F-9F1A-8D790D0C006C}" type="pres">
      <dgm:prSet presAssocID="{E380C9D4-D87E-B64C-B53F-025BADAB4936}" presName="Name0" presStyleCnt="0">
        <dgm:presLayoutVars>
          <dgm:dir/>
          <dgm:resizeHandles val="exact"/>
        </dgm:presLayoutVars>
      </dgm:prSet>
      <dgm:spPr/>
    </dgm:pt>
    <dgm:pt modelId="{A50A47CB-E109-CA45-8565-80B42F100E9D}" type="pres">
      <dgm:prSet presAssocID="{8B396AD8-527D-B547-914C-F5D118DB29E7}" presName="parTxOnly" presStyleLbl="node1" presStyleIdx="0" presStyleCnt="4">
        <dgm:presLayoutVars>
          <dgm:bulletEnabled val="1"/>
        </dgm:presLayoutVars>
      </dgm:prSet>
      <dgm:spPr/>
      <dgm:t>
        <a:bodyPr/>
        <a:lstStyle/>
        <a:p>
          <a:endParaRPr lang="de-DE"/>
        </a:p>
      </dgm:t>
    </dgm:pt>
    <dgm:pt modelId="{792D0F1E-803C-AE43-8C79-B76F066A194A}" type="pres">
      <dgm:prSet presAssocID="{226995EA-61EC-4642-BCE1-E4B7147E78F5}" presName="parSpace" presStyleCnt="0"/>
      <dgm:spPr/>
    </dgm:pt>
    <dgm:pt modelId="{63074F63-946B-8A4F-A696-D7247BACC8D5}" type="pres">
      <dgm:prSet presAssocID="{A562EE89-B377-9B4D-8998-A57D2485BAD9}" presName="parTxOnly" presStyleLbl="node1" presStyleIdx="1" presStyleCnt="4">
        <dgm:presLayoutVars>
          <dgm:bulletEnabled val="1"/>
        </dgm:presLayoutVars>
      </dgm:prSet>
      <dgm:spPr/>
      <dgm:t>
        <a:bodyPr/>
        <a:lstStyle/>
        <a:p>
          <a:endParaRPr lang="de-DE"/>
        </a:p>
      </dgm:t>
    </dgm:pt>
    <dgm:pt modelId="{106EE0AD-800E-944D-B20C-26E97C49B652}" type="pres">
      <dgm:prSet presAssocID="{47E72679-0399-304F-968D-0D3DCD7793F0}" presName="parSpace" presStyleCnt="0"/>
      <dgm:spPr/>
    </dgm:pt>
    <dgm:pt modelId="{DABD9140-0E5F-2D4C-B061-593FF10FB390}" type="pres">
      <dgm:prSet presAssocID="{424FF8DD-0274-1845-9B00-3A8A2F4CA9BE}" presName="parTxOnly" presStyleLbl="node1" presStyleIdx="2" presStyleCnt="4">
        <dgm:presLayoutVars>
          <dgm:bulletEnabled val="1"/>
        </dgm:presLayoutVars>
      </dgm:prSet>
      <dgm:spPr/>
      <dgm:t>
        <a:bodyPr/>
        <a:lstStyle/>
        <a:p>
          <a:endParaRPr lang="de-DE"/>
        </a:p>
      </dgm:t>
    </dgm:pt>
    <dgm:pt modelId="{BA1CA9DE-A2B8-4044-B614-50061A363388}" type="pres">
      <dgm:prSet presAssocID="{A6E0256A-F728-594D-882C-98021081C239}" presName="parSpace" presStyleCnt="0"/>
      <dgm:spPr/>
    </dgm:pt>
    <dgm:pt modelId="{B83A7C37-8F83-A04C-A557-DC3D250F0208}" type="pres">
      <dgm:prSet presAssocID="{71484A7B-305F-0D40-BD0E-8ABF84672CDF}" presName="parTxOnly" presStyleLbl="node1" presStyleIdx="3" presStyleCnt="4">
        <dgm:presLayoutVars>
          <dgm:bulletEnabled val="1"/>
        </dgm:presLayoutVars>
      </dgm:prSet>
      <dgm:spPr/>
      <dgm:t>
        <a:bodyPr/>
        <a:lstStyle/>
        <a:p>
          <a:endParaRPr lang="de-DE"/>
        </a:p>
      </dgm:t>
    </dgm:pt>
  </dgm:ptLst>
  <dgm:cxnLst>
    <dgm:cxn modelId="{645922FF-05BF-A74E-81B3-E176C94191A9}" srcId="{E380C9D4-D87E-B64C-B53F-025BADAB4936}" destId="{424FF8DD-0274-1845-9B00-3A8A2F4CA9BE}" srcOrd="2" destOrd="0" parTransId="{BC445BCC-6A4D-9D41-BADF-08F906B2D633}" sibTransId="{A6E0256A-F728-594D-882C-98021081C239}"/>
    <dgm:cxn modelId="{4460EE28-8EB4-FF44-92F8-B5F7A33B7B22}" type="presOf" srcId="{E380C9D4-D87E-B64C-B53F-025BADAB4936}" destId="{E89E8C53-25C6-F74F-9F1A-8D790D0C006C}" srcOrd="0" destOrd="0" presId="urn:microsoft.com/office/officeart/2005/8/layout/hChevron3"/>
    <dgm:cxn modelId="{591F4BE5-9728-E84A-8614-39BD8DF344E1}" type="presOf" srcId="{424FF8DD-0274-1845-9B00-3A8A2F4CA9BE}" destId="{DABD9140-0E5F-2D4C-B061-593FF10FB390}" srcOrd="0" destOrd="0" presId="urn:microsoft.com/office/officeart/2005/8/layout/hChevron3"/>
    <dgm:cxn modelId="{F17516BF-91CD-A74E-AAF1-3358FA7E5CD3}" srcId="{E380C9D4-D87E-B64C-B53F-025BADAB4936}" destId="{8B396AD8-527D-B547-914C-F5D118DB29E7}" srcOrd="0" destOrd="0" parTransId="{C1719E74-9057-3D4C-B2C5-E17D6130BBF3}" sibTransId="{226995EA-61EC-4642-BCE1-E4B7147E78F5}"/>
    <dgm:cxn modelId="{CBFE3E99-29CE-604B-AFEB-1F4FBFF123B9}" type="presOf" srcId="{8B396AD8-527D-B547-914C-F5D118DB29E7}" destId="{A50A47CB-E109-CA45-8565-80B42F100E9D}" srcOrd="0" destOrd="0" presId="urn:microsoft.com/office/officeart/2005/8/layout/hChevron3"/>
    <dgm:cxn modelId="{05A9F48B-5F75-1F46-8270-3C7841A54209}" srcId="{E380C9D4-D87E-B64C-B53F-025BADAB4936}" destId="{71484A7B-305F-0D40-BD0E-8ABF84672CDF}" srcOrd="3" destOrd="0" parTransId="{FE97710B-71E0-3240-A60B-3E87ABC48380}" sibTransId="{2000CAEF-6056-954F-BD91-A6F7245C1806}"/>
    <dgm:cxn modelId="{E5C160FE-6CEB-9E46-AC35-09F14FF88C78}" type="presOf" srcId="{A562EE89-B377-9B4D-8998-A57D2485BAD9}" destId="{63074F63-946B-8A4F-A696-D7247BACC8D5}" srcOrd="0" destOrd="0" presId="urn:microsoft.com/office/officeart/2005/8/layout/hChevron3"/>
    <dgm:cxn modelId="{316CF564-C3F3-E844-89FD-BBACEA50EC8C}" type="presOf" srcId="{71484A7B-305F-0D40-BD0E-8ABF84672CDF}" destId="{B83A7C37-8F83-A04C-A557-DC3D250F0208}" srcOrd="0" destOrd="0" presId="urn:microsoft.com/office/officeart/2005/8/layout/hChevron3"/>
    <dgm:cxn modelId="{C120D54C-6C20-7642-BCA6-3A3A9789C0B4}" srcId="{E380C9D4-D87E-B64C-B53F-025BADAB4936}" destId="{A562EE89-B377-9B4D-8998-A57D2485BAD9}" srcOrd="1" destOrd="0" parTransId="{D42B57FA-54C9-F740-B159-DDA93CD1D520}" sibTransId="{47E72679-0399-304F-968D-0D3DCD7793F0}"/>
    <dgm:cxn modelId="{FE21A199-5DC3-C942-9DD1-913BA3DB2EA8}" type="presParOf" srcId="{E89E8C53-25C6-F74F-9F1A-8D790D0C006C}" destId="{A50A47CB-E109-CA45-8565-80B42F100E9D}" srcOrd="0" destOrd="0" presId="urn:microsoft.com/office/officeart/2005/8/layout/hChevron3"/>
    <dgm:cxn modelId="{5C750949-B304-9D45-B4E0-C51268171A9E}" type="presParOf" srcId="{E89E8C53-25C6-F74F-9F1A-8D790D0C006C}" destId="{792D0F1E-803C-AE43-8C79-B76F066A194A}" srcOrd="1" destOrd="0" presId="urn:microsoft.com/office/officeart/2005/8/layout/hChevron3"/>
    <dgm:cxn modelId="{1F4FE86D-7392-DC4A-BD52-220AA64A3325}" type="presParOf" srcId="{E89E8C53-25C6-F74F-9F1A-8D790D0C006C}" destId="{63074F63-946B-8A4F-A696-D7247BACC8D5}" srcOrd="2" destOrd="0" presId="urn:microsoft.com/office/officeart/2005/8/layout/hChevron3"/>
    <dgm:cxn modelId="{7A887D2A-9FFB-BF42-993B-D19BBC724C29}" type="presParOf" srcId="{E89E8C53-25C6-F74F-9F1A-8D790D0C006C}" destId="{106EE0AD-800E-944D-B20C-26E97C49B652}" srcOrd="3" destOrd="0" presId="urn:microsoft.com/office/officeart/2005/8/layout/hChevron3"/>
    <dgm:cxn modelId="{57B21919-EB47-2B4D-AF18-A71D80E46833}" type="presParOf" srcId="{E89E8C53-25C6-F74F-9F1A-8D790D0C006C}" destId="{DABD9140-0E5F-2D4C-B061-593FF10FB390}" srcOrd="4" destOrd="0" presId="urn:microsoft.com/office/officeart/2005/8/layout/hChevron3"/>
    <dgm:cxn modelId="{AC890618-E7CF-E541-A82C-FC63A6D85B99}" type="presParOf" srcId="{E89E8C53-25C6-F74F-9F1A-8D790D0C006C}" destId="{BA1CA9DE-A2B8-4044-B614-50061A363388}" srcOrd="5" destOrd="0" presId="urn:microsoft.com/office/officeart/2005/8/layout/hChevron3"/>
    <dgm:cxn modelId="{0BEA1271-2377-6441-B5FD-F954002DB531}" type="presParOf" srcId="{E89E8C53-25C6-F74F-9F1A-8D790D0C006C}" destId="{B83A7C37-8F83-A04C-A557-DC3D250F0208}"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80C9D4-D87E-B64C-B53F-025BADAB4936}" type="doc">
      <dgm:prSet loTypeId="urn:microsoft.com/office/officeart/2005/8/layout/hChevron3" loCatId="" qsTypeId="urn:microsoft.com/office/officeart/2005/8/quickstyle/simple1" qsCatId="simple" csTypeId="urn:microsoft.com/office/officeart/2005/8/colors/accent1_2" csCatId="accent1" phldr="1"/>
      <dgm:spPr/>
    </dgm:pt>
    <dgm:pt modelId="{8B396AD8-527D-B547-914C-F5D118DB29E7}">
      <dgm:prSet phldrT="[Text]" custT="1"/>
      <dgm:spPr>
        <a:solidFill>
          <a:schemeClr val="bg2">
            <a:alpha val="37000"/>
          </a:schemeClr>
        </a:solidFill>
      </dgm:spPr>
      <dgm:t>
        <a:bodyPr/>
        <a:lstStyle/>
        <a:p>
          <a:r>
            <a:rPr lang="de-DE" sz="1400" dirty="0"/>
            <a:t>Gewinnen &amp; Fördern der Mitarbeiter</a:t>
          </a:r>
        </a:p>
      </dgm:t>
    </dgm:pt>
    <dgm:pt modelId="{C1719E74-9057-3D4C-B2C5-E17D6130BBF3}" type="parTrans" cxnId="{F17516BF-91CD-A74E-AAF1-3358FA7E5CD3}">
      <dgm:prSet/>
      <dgm:spPr/>
      <dgm:t>
        <a:bodyPr/>
        <a:lstStyle/>
        <a:p>
          <a:endParaRPr lang="de-DE"/>
        </a:p>
      </dgm:t>
    </dgm:pt>
    <dgm:pt modelId="{226995EA-61EC-4642-BCE1-E4B7147E78F5}" type="sibTrans" cxnId="{F17516BF-91CD-A74E-AAF1-3358FA7E5CD3}">
      <dgm:prSet/>
      <dgm:spPr/>
      <dgm:t>
        <a:bodyPr/>
        <a:lstStyle/>
        <a:p>
          <a:endParaRPr lang="de-DE"/>
        </a:p>
      </dgm:t>
    </dgm:pt>
    <dgm:pt modelId="{A562EE89-B377-9B4D-8998-A57D2485BAD9}">
      <dgm:prSet phldrT="[Text]" custT="1"/>
      <dgm:spPr>
        <a:solidFill>
          <a:schemeClr val="bg2">
            <a:alpha val="37000"/>
          </a:schemeClr>
        </a:solidFill>
      </dgm:spPr>
      <dgm:t>
        <a:bodyPr/>
        <a:lstStyle/>
        <a:p>
          <a:r>
            <a:rPr lang="de-DE" sz="1400" dirty="0"/>
            <a:t>Verwaltung und Steuerung der Gesamt-Belegschaft</a:t>
          </a:r>
        </a:p>
      </dgm:t>
    </dgm:pt>
    <dgm:pt modelId="{D42B57FA-54C9-F740-B159-DDA93CD1D520}" type="parTrans" cxnId="{C120D54C-6C20-7642-BCA6-3A3A9789C0B4}">
      <dgm:prSet/>
      <dgm:spPr/>
      <dgm:t>
        <a:bodyPr/>
        <a:lstStyle/>
        <a:p>
          <a:endParaRPr lang="de-DE"/>
        </a:p>
      </dgm:t>
    </dgm:pt>
    <dgm:pt modelId="{47E72679-0399-304F-968D-0D3DCD7793F0}" type="sibTrans" cxnId="{C120D54C-6C20-7642-BCA6-3A3A9789C0B4}">
      <dgm:prSet/>
      <dgm:spPr/>
      <dgm:t>
        <a:bodyPr/>
        <a:lstStyle/>
        <a:p>
          <a:endParaRPr lang="de-DE"/>
        </a:p>
      </dgm:t>
    </dgm:pt>
    <dgm:pt modelId="{424FF8DD-0274-1845-9B00-3A8A2F4CA9BE}">
      <dgm:prSet phldrT="[Text]" custT="1"/>
      <dgm:spPr>
        <a:solidFill>
          <a:schemeClr val="accent2">
            <a:lumMod val="40000"/>
            <a:lumOff val="60000"/>
          </a:schemeClr>
        </a:solidFill>
      </dgm:spPr>
      <dgm:t>
        <a:bodyPr/>
        <a:lstStyle/>
        <a:p>
          <a:r>
            <a:rPr lang="de-DE" sz="1400" dirty="0"/>
            <a:t>Optimierung der HR-Organisation und </a:t>
          </a:r>
          <a:br>
            <a:rPr lang="de-DE" sz="1400" dirty="0"/>
          </a:br>
          <a:r>
            <a:rPr lang="de-DE" sz="1400" dirty="0"/>
            <a:t>der HR-Prozesse</a:t>
          </a:r>
        </a:p>
      </dgm:t>
    </dgm:pt>
    <dgm:pt modelId="{BC445BCC-6A4D-9D41-BADF-08F906B2D633}" type="parTrans" cxnId="{645922FF-05BF-A74E-81B3-E176C94191A9}">
      <dgm:prSet/>
      <dgm:spPr/>
      <dgm:t>
        <a:bodyPr/>
        <a:lstStyle/>
        <a:p>
          <a:endParaRPr lang="de-DE"/>
        </a:p>
      </dgm:t>
    </dgm:pt>
    <dgm:pt modelId="{A6E0256A-F728-594D-882C-98021081C239}" type="sibTrans" cxnId="{645922FF-05BF-A74E-81B3-E176C94191A9}">
      <dgm:prSet/>
      <dgm:spPr/>
      <dgm:t>
        <a:bodyPr/>
        <a:lstStyle/>
        <a:p>
          <a:endParaRPr lang="de-DE"/>
        </a:p>
      </dgm:t>
    </dgm:pt>
    <dgm:pt modelId="{71484A7B-305F-0D40-BD0E-8ABF84672CDF}">
      <dgm:prSet phldrT="[Text]" custT="1"/>
      <dgm:spPr>
        <a:solidFill>
          <a:schemeClr val="bg2">
            <a:alpha val="37000"/>
          </a:schemeClr>
        </a:solidFill>
      </dgm:spPr>
      <dgm:t>
        <a:bodyPr/>
        <a:lstStyle/>
        <a:p>
          <a:r>
            <a:rPr lang="de-DE" sz="1400" dirty="0"/>
            <a:t>Datenbasierte Entscheidungen</a:t>
          </a:r>
        </a:p>
      </dgm:t>
    </dgm:pt>
    <dgm:pt modelId="{FE97710B-71E0-3240-A60B-3E87ABC48380}" type="parTrans" cxnId="{05A9F48B-5F75-1F46-8270-3C7841A54209}">
      <dgm:prSet/>
      <dgm:spPr/>
      <dgm:t>
        <a:bodyPr/>
        <a:lstStyle/>
        <a:p>
          <a:endParaRPr lang="de-DE"/>
        </a:p>
      </dgm:t>
    </dgm:pt>
    <dgm:pt modelId="{2000CAEF-6056-954F-BD91-A6F7245C1806}" type="sibTrans" cxnId="{05A9F48B-5F75-1F46-8270-3C7841A54209}">
      <dgm:prSet/>
      <dgm:spPr/>
      <dgm:t>
        <a:bodyPr/>
        <a:lstStyle/>
        <a:p>
          <a:endParaRPr lang="de-DE"/>
        </a:p>
      </dgm:t>
    </dgm:pt>
    <dgm:pt modelId="{E89E8C53-25C6-F74F-9F1A-8D790D0C006C}" type="pres">
      <dgm:prSet presAssocID="{E380C9D4-D87E-B64C-B53F-025BADAB4936}" presName="Name0" presStyleCnt="0">
        <dgm:presLayoutVars>
          <dgm:dir/>
          <dgm:resizeHandles val="exact"/>
        </dgm:presLayoutVars>
      </dgm:prSet>
      <dgm:spPr/>
    </dgm:pt>
    <dgm:pt modelId="{A50A47CB-E109-CA45-8565-80B42F100E9D}" type="pres">
      <dgm:prSet presAssocID="{8B396AD8-527D-B547-914C-F5D118DB29E7}" presName="parTxOnly" presStyleLbl="node1" presStyleIdx="0" presStyleCnt="4">
        <dgm:presLayoutVars>
          <dgm:bulletEnabled val="1"/>
        </dgm:presLayoutVars>
      </dgm:prSet>
      <dgm:spPr/>
      <dgm:t>
        <a:bodyPr/>
        <a:lstStyle/>
        <a:p>
          <a:endParaRPr lang="de-DE"/>
        </a:p>
      </dgm:t>
    </dgm:pt>
    <dgm:pt modelId="{792D0F1E-803C-AE43-8C79-B76F066A194A}" type="pres">
      <dgm:prSet presAssocID="{226995EA-61EC-4642-BCE1-E4B7147E78F5}" presName="parSpace" presStyleCnt="0"/>
      <dgm:spPr/>
    </dgm:pt>
    <dgm:pt modelId="{63074F63-946B-8A4F-A696-D7247BACC8D5}" type="pres">
      <dgm:prSet presAssocID="{A562EE89-B377-9B4D-8998-A57D2485BAD9}" presName="parTxOnly" presStyleLbl="node1" presStyleIdx="1" presStyleCnt="4">
        <dgm:presLayoutVars>
          <dgm:bulletEnabled val="1"/>
        </dgm:presLayoutVars>
      </dgm:prSet>
      <dgm:spPr/>
      <dgm:t>
        <a:bodyPr/>
        <a:lstStyle/>
        <a:p>
          <a:endParaRPr lang="de-DE"/>
        </a:p>
      </dgm:t>
    </dgm:pt>
    <dgm:pt modelId="{106EE0AD-800E-944D-B20C-26E97C49B652}" type="pres">
      <dgm:prSet presAssocID="{47E72679-0399-304F-968D-0D3DCD7793F0}" presName="parSpace" presStyleCnt="0"/>
      <dgm:spPr/>
    </dgm:pt>
    <dgm:pt modelId="{DABD9140-0E5F-2D4C-B061-593FF10FB390}" type="pres">
      <dgm:prSet presAssocID="{424FF8DD-0274-1845-9B00-3A8A2F4CA9BE}" presName="parTxOnly" presStyleLbl="node1" presStyleIdx="2" presStyleCnt="4">
        <dgm:presLayoutVars>
          <dgm:bulletEnabled val="1"/>
        </dgm:presLayoutVars>
      </dgm:prSet>
      <dgm:spPr/>
      <dgm:t>
        <a:bodyPr/>
        <a:lstStyle/>
        <a:p>
          <a:endParaRPr lang="de-DE"/>
        </a:p>
      </dgm:t>
    </dgm:pt>
    <dgm:pt modelId="{BA1CA9DE-A2B8-4044-B614-50061A363388}" type="pres">
      <dgm:prSet presAssocID="{A6E0256A-F728-594D-882C-98021081C239}" presName="parSpace" presStyleCnt="0"/>
      <dgm:spPr/>
    </dgm:pt>
    <dgm:pt modelId="{B83A7C37-8F83-A04C-A557-DC3D250F0208}" type="pres">
      <dgm:prSet presAssocID="{71484A7B-305F-0D40-BD0E-8ABF84672CDF}" presName="parTxOnly" presStyleLbl="node1" presStyleIdx="3" presStyleCnt="4">
        <dgm:presLayoutVars>
          <dgm:bulletEnabled val="1"/>
        </dgm:presLayoutVars>
      </dgm:prSet>
      <dgm:spPr/>
      <dgm:t>
        <a:bodyPr/>
        <a:lstStyle/>
        <a:p>
          <a:endParaRPr lang="de-DE"/>
        </a:p>
      </dgm:t>
    </dgm:pt>
  </dgm:ptLst>
  <dgm:cxnLst>
    <dgm:cxn modelId="{645922FF-05BF-A74E-81B3-E176C94191A9}" srcId="{E380C9D4-D87E-B64C-B53F-025BADAB4936}" destId="{424FF8DD-0274-1845-9B00-3A8A2F4CA9BE}" srcOrd="2" destOrd="0" parTransId="{BC445BCC-6A4D-9D41-BADF-08F906B2D633}" sibTransId="{A6E0256A-F728-594D-882C-98021081C239}"/>
    <dgm:cxn modelId="{4460EE28-8EB4-FF44-92F8-B5F7A33B7B22}" type="presOf" srcId="{E380C9D4-D87E-B64C-B53F-025BADAB4936}" destId="{E89E8C53-25C6-F74F-9F1A-8D790D0C006C}" srcOrd="0" destOrd="0" presId="urn:microsoft.com/office/officeart/2005/8/layout/hChevron3"/>
    <dgm:cxn modelId="{591F4BE5-9728-E84A-8614-39BD8DF344E1}" type="presOf" srcId="{424FF8DD-0274-1845-9B00-3A8A2F4CA9BE}" destId="{DABD9140-0E5F-2D4C-B061-593FF10FB390}" srcOrd="0" destOrd="0" presId="urn:microsoft.com/office/officeart/2005/8/layout/hChevron3"/>
    <dgm:cxn modelId="{F17516BF-91CD-A74E-AAF1-3358FA7E5CD3}" srcId="{E380C9D4-D87E-B64C-B53F-025BADAB4936}" destId="{8B396AD8-527D-B547-914C-F5D118DB29E7}" srcOrd="0" destOrd="0" parTransId="{C1719E74-9057-3D4C-B2C5-E17D6130BBF3}" sibTransId="{226995EA-61EC-4642-BCE1-E4B7147E78F5}"/>
    <dgm:cxn modelId="{CBFE3E99-29CE-604B-AFEB-1F4FBFF123B9}" type="presOf" srcId="{8B396AD8-527D-B547-914C-F5D118DB29E7}" destId="{A50A47CB-E109-CA45-8565-80B42F100E9D}" srcOrd="0" destOrd="0" presId="urn:microsoft.com/office/officeart/2005/8/layout/hChevron3"/>
    <dgm:cxn modelId="{05A9F48B-5F75-1F46-8270-3C7841A54209}" srcId="{E380C9D4-D87E-B64C-B53F-025BADAB4936}" destId="{71484A7B-305F-0D40-BD0E-8ABF84672CDF}" srcOrd="3" destOrd="0" parTransId="{FE97710B-71E0-3240-A60B-3E87ABC48380}" sibTransId="{2000CAEF-6056-954F-BD91-A6F7245C1806}"/>
    <dgm:cxn modelId="{E5C160FE-6CEB-9E46-AC35-09F14FF88C78}" type="presOf" srcId="{A562EE89-B377-9B4D-8998-A57D2485BAD9}" destId="{63074F63-946B-8A4F-A696-D7247BACC8D5}" srcOrd="0" destOrd="0" presId="urn:microsoft.com/office/officeart/2005/8/layout/hChevron3"/>
    <dgm:cxn modelId="{316CF564-C3F3-E844-89FD-BBACEA50EC8C}" type="presOf" srcId="{71484A7B-305F-0D40-BD0E-8ABF84672CDF}" destId="{B83A7C37-8F83-A04C-A557-DC3D250F0208}" srcOrd="0" destOrd="0" presId="urn:microsoft.com/office/officeart/2005/8/layout/hChevron3"/>
    <dgm:cxn modelId="{C120D54C-6C20-7642-BCA6-3A3A9789C0B4}" srcId="{E380C9D4-D87E-B64C-B53F-025BADAB4936}" destId="{A562EE89-B377-9B4D-8998-A57D2485BAD9}" srcOrd="1" destOrd="0" parTransId="{D42B57FA-54C9-F740-B159-DDA93CD1D520}" sibTransId="{47E72679-0399-304F-968D-0D3DCD7793F0}"/>
    <dgm:cxn modelId="{FE21A199-5DC3-C942-9DD1-913BA3DB2EA8}" type="presParOf" srcId="{E89E8C53-25C6-F74F-9F1A-8D790D0C006C}" destId="{A50A47CB-E109-CA45-8565-80B42F100E9D}" srcOrd="0" destOrd="0" presId="urn:microsoft.com/office/officeart/2005/8/layout/hChevron3"/>
    <dgm:cxn modelId="{5C750949-B304-9D45-B4E0-C51268171A9E}" type="presParOf" srcId="{E89E8C53-25C6-F74F-9F1A-8D790D0C006C}" destId="{792D0F1E-803C-AE43-8C79-B76F066A194A}" srcOrd="1" destOrd="0" presId="urn:microsoft.com/office/officeart/2005/8/layout/hChevron3"/>
    <dgm:cxn modelId="{1F4FE86D-7392-DC4A-BD52-220AA64A3325}" type="presParOf" srcId="{E89E8C53-25C6-F74F-9F1A-8D790D0C006C}" destId="{63074F63-946B-8A4F-A696-D7247BACC8D5}" srcOrd="2" destOrd="0" presId="urn:microsoft.com/office/officeart/2005/8/layout/hChevron3"/>
    <dgm:cxn modelId="{7A887D2A-9FFB-BF42-993B-D19BBC724C29}" type="presParOf" srcId="{E89E8C53-25C6-F74F-9F1A-8D790D0C006C}" destId="{106EE0AD-800E-944D-B20C-26E97C49B652}" srcOrd="3" destOrd="0" presId="urn:microsoft.com/office/officeart/2005/8/layout/hChevron3"/>
    <dgm:cxn modelId="{57B21919-EB47-2B4D-AF18-A71D80E46833}" type="presParOf" srcId="{E89E8C53-25C6-F74F-9F1A-8D790D0C006C}" destId="{DABD9140-0E5F-2D4C-B061-593FF10FB390}" srcOrd="4" destOrd="0" presId="urn:microsoft.com/office/officeart/2005/8/layout/hChevron3"/>
    <dgm:cxn modelId="{AC890618-E7CF-E541-A82C-FC63A6D85B99}" type="presParOf" srcId="{E89E8C53-25C6-F74F-9F1A-8D790D0C006C}" destId="{BA1CA9DE-A2B8-4044-B614-50061A363388}" srcOrd="5" destOrd="0" presId="urn:microsoft.com/office/officeart/2005/8/layout/hChevron3"/>
    <dgm:cxn modelId="{0BEA1271-2377-6441-B5FD-F954002DB531}" type="presParOf" srcId="{E89E8C53-25C6-F74F-9F1A-8D790D0C006C}" destId="{B83A7C37-8F83-A04C-A557-DC3D250F0208}"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80C9D4-D87E-B64C-B53F-025BADAB4936}" type="doc">
      <dgm:prSet loTypeId="urn:microsoft.com/office/officeart/2005/8/layout/hChevron3" loCatId="" qsTypeId="urn:microsoft.com/office/officeart/2005/8/quickstyle/simple1" qsCatId="simple" csTypeId="urn:microsoft.com/office/officeart/2005/8/colors/accent1_2" csCatId="accent1" phldr="1"/>
      <dgm:spPr/>
    </dgm:pt>
    <dgm:pt modelId="{8B396AD8-527D-B547-914C-F5D118DB29E7}">
      <dgm:prSet phldrT="[Text]" custT="1"/>
      <dgm:spPr>
        <a:solidFill>
          <a:schemeClr val="bg2">
            <a:alpha val="37000"/>
          </a:schemeClr>
        </a:solidFill>
      </dgm:spPr>
      <dgm:t>
        <a:bodyPr/>
        <a:lstStyle/>
        <a:p>
          <a:r>
            <a:rPr lang="de-DE" sz="1400" dirty="0"/>
            <a:t>Gewinnen &amp; Fördern der Mitarbeiter</a:t>
          </a:r>
        </a:p>
      </dgm:t>
    </dgm:pt>
    <dgm:pt modelId="{C1719E74-9057-3D4C-B2C5-E17D6130BBF3}" type="parTrans" cxnId="{F17516BF-91CD-A74E-AAF1-3358FA7E5CD3}">
      <dgm:prSet/>
      <dgm:spPr/>
      <dgm:t>
        <a:bodyPr/>
        <a:lstStyle/>
        <a:p>
          <a:endParaRPr lang="de-DE"/>
        </a:p>
      </dgm:t>
    </dgm:pt>
    <dgm:pt modelId="{226995EA-61EC-4642-BCE1-E4B7147E78F5}" type="sibTrans" cxnId="{F17516BF-91CD-A74E-AAF1-3358FA7E5CD3}">
      <dgm:prSet/>
      <dgm:spPr/>
      <dgm:t>
        <a:bodyPr/>
        <a:lstStyle/>
        <a:p>
          <a:endParaRPr lang="de-DE"/>
        </a:p>
      </dgm:t>
    </dgm:pt>
    <dgm:pt modelId="{A562EE89-B377-9B4D-8998-A57D2485BAD9}">
      <dgm:prSet phldrT="[Text]" custT="1"/>
      <dgm:spPr>
        <a:solidFill>
          <a:schemeClr val="bg2">
            <a:alpha val="37000"/>
          </a:schemeClr>
        </a:solidFill>
      </dgm:spPr>
      <dgm:t>
        <a:bodyPr/>
        <a:lstStyle/>
        <a:p>
          <a:r>
            <a:rPr lang="de-DE" sz="1400" dirty="0"/>
            <a:t>Verwaltung und Steuerung der Gesamt-Belegschaft</a:t>
          </a:r>
        </a:p>
      </dgm:t>
    </dgm:pt>
    <dgm:pt modelId="{D42B57FA-54C9-F740-B159-DDA93CD1D520}" type="parTrans" cxnId="{C120D54C-6C20-7642-BCA6-3A3A9789C0B4}">
      <dgm:prSet/>
      <dgm:spPr/>
      <dgm:t>
        <a:bodyPr/>
        <a:lstStyle/>
        <a:p>
          <a:endParaRPr lang="de-DE"/>
        </a:p>
      </dgm:t>
    </dgm:pt>
    <dgm:pt modelId="{47E72679-0399-304F-968D-0D3DCD7793F0}" type="sibTrans" cxnId="{C120D54C-6C20-7642-BCA6-3A3A9789C0B4}">
      <dgm:prSet/>
      <dgm:spPr/>
      <dgm:t>
        <a:bodyPr/>
        <a:lstStyle/>
        <a:p>
          <a:endParaRPr lang="de-DE"/>
        </a:p>
      </dgm:t>
    </dgm:pt>
    <dgm:pt modelId="{424FF8DD-0274-1845-9B00-3A8A2F4CA9BE}">
      <dgm:prSet phldrT="[Text]" custT="1"/>
      <dgm:spPr>
        <a:solidFill>
          <a:schemeClr val="bg2">
            <a:alpha val="37000"/>
          </a:schemeClr>
        </a:solidFill>
      </dgm:spPr>
      <dgm:t>
        <a:bodyPr/>
        <a:lstStyle/>
        <a:p>
          <a:r>
            <a:rPr lang="de-DE" sz="1400" dirty="0"/>
            <a:t>Optimierung der HR-Organisation und </a:t>
          </a:r>
          <a:br>
            <a:rPr lang="de-DE" sz="1400" dirty="0"/>
          </a:br>
          <a:r>
            <a:rPr lang="de-DE" sz="1400" dirty="0"/>
            <a:t>der HR-Prozesse</a:t>
          </a:r>
        </a:p>
      </dgm:t>
    </dgm:pt>
    <dgm:pt modelId="{BC445BCC-6A4D-9D41-BADF-08F906B2D633}" type="parTrans" cxnId="{645922FF-05BF-A74E-81B3-E176C94191A9}">
      <dgm:prSet/>
      <dgm:spPr/>
      <dgm:t>
        <a:bodyPr/>
        <a:lstStyle/>
        <a:p>
          <a:endParaRPr lang="de-DE"/>
        </a:p>
      </dgm:t>
    </dgm:pt>
    <dgm:pt modelId="{A6E0256A-F728-594D-882C-98021081C239}" type="sibTrans" cxnId="{645922FF-05BF-A74E-81B3-E176C94191A9}">
      <dgm:prSet/>
      <dgm:spPr/>
      <dgm:t>
        <a:bodyPr/>
        <a:lstStyle/>
        <a:p>
          <a:endParaRPr lang="de-DE"/>
        </a:p>
      </dgm:t>
    </dgm:pt>
    <dgm:pt modelId="{71484A7B-305F-0D40-BD0E-8ABF84672CDF}">
      <dgm:prSet phldrT="[Text]" custT="1"/>
      <dgm:spPr>
        <a:solidFill>
          <a:srgbClr val="86A8D0"/>
        </a:solidFill>
      </dgm:spPr>
      <dgm:t>
        <a:bodyPr/>
        <a:lstStyle/>
        <a:p>
          <a:r>
            <a:rPr lang="de-DE" sz="1400" dirty="0"/>
            <a:t>Datenbasierte Entscheidungen</a:t>
          </a:r>
        </a:p>
      </dgm:t>
    </dgm:pt>
    <dgm:pt modelId="{FE97710B-71E0-3240-A60B-3E87ABC48380}" type="parTrans" cxnId="{05A9F48B-5F75-1F46-8270-3C7841A54209}">
      <dgm:prSet/>
      <dgm:spPr/>
      <dgm:t>
        <a:bodyPr/>
        <a:lstStyle/>
        <a:p>
          <a:endParaRPr lang="de-DE"/>
        </a:p>
      </dgm:t>
    </dgm:pt>
    <dgm:pt modelId="{2000CAEF-6056-954F-BD91-A6F7245C1806}" type="sibTrans" cxnId="{05A9F48B-5F75-1F46-8270-3C7841A54209}">
      <dgm:prSet/>
      <dgm:spPr/>
      <dgm:t>
        <a:bodyPr/>
        <a:lstStyle/>
        <a:p>
          <a:endParaRPr lang="de-DE"/>
        </a:p>
      </dgm:t>
    </dgm:pt>
    <dgm:pt modelId="{E89E8C53-25C6-F74F-9F1A-8D790D0C006C}" type="pres">
      <dgm:prSet presAssocID="{E380C9D4-D87E-B64C-B53F-025BADAB4936}" presName="Name0" presStyleCnt="0">
        <dgm:presLayoutVars>
          <dgm:dir/>
          <dgm:resizeHandles val="exact"/>
        </dgm:presLayoutVars>
      </dgm:prSet>
      <dgm:spPr/>
    </dgm:pt>
    <dgm:pt modelId="{A50A47CB-E109-CA45-8565-80B42F100E9D}" type="pres">
      <dgm:prSet presAssocID="{8B396AD8-527D-B547-914C-F5D118DB29E7}" presName="parTxOnly" presStyleLbl="node1" presStyleIdx="0" presStyleCnt="4">
        <dgm:presLayoutVars>
          <dgm:bulletEnabled val="1"/>
        </dgm:presLayoutVars>
      </dgm:prSet>
      <dgm:spPr/>
      <dgm:t>
        <a:bodyPr/>
        <a:lstStyle/>
        <a:p>
          <a:endParaRPr lang="de-DE"/>
        </a:p>
      </dgm:t>
    </dgm:pt>
    <dgm:pt modelId="{792D0F1E-803C-AE43-8C79-B76F066A194A}" type="pres">
      <dgm:prSet presAssocID="{226995EA-61EC-4642-BCE1-E4B7147E78F5}" presName="parSpace" presStyleCnt="0"/>
      <dgm:spPr/>
    </dgm:pt>
    <dgm:pt modelId="{63074F63-946B-8A4F-A696-D7247BACC8D5}" type="pres">
      <dgm:prSet presAssocID="{A562EE89-B377-9B4D-8998-A57D2485BAD9}" presName="parTxOnly" presStyleLbl="node1" presStyleIdx="1" presStyleCnt="4">
        <dgm:presLayoutVars>
          <dgm:bulletEnabled val="1"/>
        </dgm:presLayoutVars>
      </dgm:prSet>
      <dgm:spPr/>
      <dgm:t>
        <a:bodyPr/>
        <a:lstStyle/>
        <a:p>
          <a:endParaRPr lang="de-DE"/>
        </a:p>
      </dgm:t>
    </dgm:pt>
    <dgm:pt modelId="{106EE0AD-800E-944D-B20C-26E97C49B652}" type="pres">
      <dgm:prSet presAssocID="{47E72679-0399-304F-968D-0D3DCD7793F0}" presName="parSpace" presStyleCnt="0"/>
      <dgm:spPr/>
    </dgm:pt>
    <dgm:pt modelId="{DABD9140-0E5F-2D4C-B061-593FF10FB390}" type="pres">
      <dgm:prSet presAssocID="{424FF8DD-0274-1845-9B00-3A8A2F4CA9BE}" presName="parTxOnly" presStyleLbl="node1" presStyleIdx="2" presStyleCnt="4">
        <dgm:presLayoutVars>
          <dgm:bulletEnabled val="1"/>
        </dgm:presLayoutVars>
      </dgm:prSet>
      <dgm:spPr/>
      <dgm:t>
        <a:bodyPr/>
        <a:lstStyle/>
        <a:p>
          <a:endParaRPr lang="de-DE"/>
        </a:p>
      </dgm:t>
    </dgm:pt>
    <dgm:pt modelId="{BA1CA9DE-A2B8-4044-B614-50061A363388}" type="pres">
      <dgm:prSet presAssocID="{A6E0256A-F728-594D-882C-98021081C239}" presName="parSpace" presStyleCnt="0"/>
      <dgm:spPr/>
    </dgm:pt>
    <dgm:pt modelId="{B83A7C37-8F83-A04C-A557-DC3D250F0208}" type="pres">
      <dgm:prSet presAssocID="{71484A7B-305F-0D40-BD0E-8ABF84672CDF}" presName="parTxOnly" presStyleLbl="node1" presStyleIdx="3" presStyleCnt="4">
        <dgm:presLayoutVars>
          <dgm:bulletEnabled val="1"/>
        </dgm:presLayoutVars>
      </dgm:prSet>
      <dgm:spPr/>
      <dgm:t>
        <a:bodyPr/>
        <a:lstStyle/>
        <a:p>
          <a:endParaRPr lang="de-DE"/>
        </a:p>
      </dgm:t>
    </dgm:pt>
  </dgm:ptLst>
  <dgm:cxnLst>
    <dgm:cxn modelId="{645922FF-05BF-A74E-81B3-E176C94191A9}" srcId="{E380C9D4-D87E-B64C-B53F-025BADAB4936}" destId="{424FF8DD-0274-1845-9B00-3A8A2F4CA9BE}" srcOrd="2" destOrd="0" parTransId="{BC445BCC-6A4D-9D41-BADF-08F906B2D633}" sibTransId="{A6E0256A-F728-594D-882C-98021081C239}"/>
    <dgm:cxn modelId="{4460EE28-8EB4-FF44-92F8-B5F7A33B7B22}" type="presOf" srcId="{E380C9D4-D87E-B64C-B53F-025BADAB4936}" destId="{E89E8C53-25C6-F74F-9F1A-8D790D0C006C}" srcOrd="0" destOrd="0" presId="urn:microsoft.com/office/officeart/2005/8/layout/hChevron3"/>
    <dgm:cxn modelId="{591F4BE5-9728-E84A-8614-39BD8DF344E1}" type="presOf" srcId="{424FF8DD-0274-1845-9B00-3A8A2F4CA9BE}" destId="{DABD9140-0E5F-2D4C-B061-593FF10FB390}" srcOrd="0" destOrd="0" presId="urn:microsoft.com/office/officeart/2005/8/layout/hChevron3"/>
    <dgm:cxn modelId="{F17516BF-91CD-A74E-AAF1-3358FA7E5CD3}" srcId="{E380C9D4-D87E-B64C-B53F-025BADAB4936}" destId="{8B396AD8-527D-B547-914C-F5D118DB29E7}" srcOrd="0" destOrd="0" parTransId="{C1719E74-9057-3D4C-B2C5-E17D6130BBF3}" sibTransId="{226995EA-61EC-4642-BCE1-E4B7147E78F5}"/>
    <dgm:cxn modelId="{CBFE3E99-29CE-604B-AFEB-1F4FBFF123B9}" type="presOf" srcId="{8B396AD8-527D-B547-914C-F5D118DB29E7}" destId="{A50A47CB-E109-CA45-8565-80B42F100E9D}" srcOrd="0" destOrd="0" presId="urn:microsoft.com/office/officeart/2005/8/layout/hChevron3"/>
    <dgm:cxn modelId="{05A9F48B-5F75-1F46-8270-3C7841A54209}" srcId="{E380C9D4-D87E-B64C-B53F-025BADAB4936}" destId="{71484A7B-305F-0D40-BD0E-8ABF84672CDF}" srcOrd="3" destOrd="0" parTransId="{FE97710B-71E0-3240-A60B-3E87ABC48380}" sibTransId="{2000CAEF-6056-954F-BD91-A6F7245C1806}"/>
    <dgm:cxn modelId="{E5C160FE-6CEB-9E46-AC35-09F14FF88C78}" type="presOf" srcId="{A562EE89-B377-9B4D-8998-A57D2485BAD9}" destId="{63074F63-946B-8A4F-A696-D7247BACC8D5}" srcOrd="0" destOrd="0" presId="urn:microsoft.com/office/officeart/2005/8/layout/hChevron3"/>
    <dgm:cxn modelId="{316CF564-C3F3-E844-89FD-BBACEA50EC8C}" type="presOf" srcId="{71484A7B-305F-0D40-BD0E-8ABF84672CDF}" destId="{B83A7C37-8F83-A04C-A557-DC3D250F0208}" srcOrd="0" destOrd="0" presId="urn:microsoft.com/office/officeart/2005/8/layout/hChevron3"/>
    <dgm:cxn modelId="{C120D54C-6C20-7642-BCA6-3A3A9789C0B4}" srcId="{E380C9D4-D87E-B64C-B53F-025BADAB4936}" destId="{A562EE89-B377-9B4D-8998-A57D2485BAD9}" srcOrd="1" destOrd="0" parTransId="{D42B57FA-54C9-F740-B159-DDA93CD1D520}" sibTransId="{47E72679-0399-304F-968D-0D3DCD7793F0}"/>
    <dgm:cxn modelId="{FE21A199-5DC3-C942-9DD1-913BA3DB2EA8}" type="presParOf" srcId="{E89E8C53-25C6-F74F-9F1A-8D790D0C006C}" destId="{A50A47CB-E109-CA45-8565-80B42F100E9D}" srcOrd="0" destOrd="0" presId="urn:microsoft.com/office/officeart/2005/8/layout/hChevron3"/>
    <dgm:cxn modelId="{5C750949-B304-9D45-B4E0-C51268171A9E}" type="presParOf" srcId="{E89E8C53-25C6-F74F-9F1A-8D790D0C006C}" destId="{792D0F1E-803C-AE43-8C79-B76F066A194A}" srcOrd="1" destOrd="0" presId="urn:microsoft.com/office/officeart/2005/8/layout/hChevron3"/>
    <dgm:cxn modelId="{1F4FE86D-7392-DC4A-BD52-220AA64A3325}" type="presParOf" srcId="{E89E8C53-25C6-F74F-9F1A-8D790D0C006C}" destId="{63074F63-946B-8A4F-A696-D7247BACC8D5}" srcOrd="2" destOrd="0" presId="urn:microsoft.com/office/officeart/2005/8/layout/hChevron3"/>
    <dgm:cxn modelId="{7A887D2A-9FFB-BF42-993B-D19BBC724C29}" type="presParOf" srcId="{E89E8C53-25C6-F74F-9F1A-8D790D0C006C}" destId="{106EE0AD-800E-944D-B20C-26E97C49B652}" srcOrd="3" destOrd="0" presId="urn:microsoft.com/office/officeart/2005/8/layout/hChevron3"/>
    <dgm:cxn modelId="{57B21919-EB47-2B4D-AF18-A71D80E46833}" type="presParOf" srcId="{E89E8C53-25C6-F74F-9F1A-8D790D0C006C}" destId="{DABD9140-0E5F-2D4C-B061-593FF10FB390}" srcOrd="4" destOrd="0" presId="urn:microsoft.com/office/officeart/2005/8/layout/hChevron3"/>
    <dgm:cxn modelId="{AC890618-E7CF-E541-A82C-FC63A6D85B99}" type="presParOf" srcId="{E89E8C53-25C6-F74F-9F1A-8D790D0C006C}" destId="{BA1CA9DE-A2B8-4044-B614-50061A363388}" srcOrd="5" destOrd="0" presId="urn:microsoft.com/office/officeart/2005/8/layout/hChevron3"/>
    <dgm:cxn modelId="{0BEA1271-2377-6441-B5FD-F954002DB531}" type="presParOf" srcId="{E89E8C53-25C6-F74F-9F1A-8D790D0C006C}" destId="{B83A7C37-8F83-A04C-A557-DC3D250F0208}" srcOrd="6" destOrd="0" presId="urn:microsoft.com/office/officeart/2005/8/layout/hChevron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47CB-E109-CA45-8565-80B42F100E9D}">
      <dsp:nvSpPr>
        <dsp:cNvPr id="0" name=""/>
        <dsp:cNvSpPr/>
      </dsp:nvSpPr>
      <dsp:spPr>
        <a:xfrm>
          <a:off x="3058" y="2338501"/>
          <a:ext cx="3069130" cy="1227652"/>
        </a:xfrm>
        <a:prstGeom prst="homePlat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de-DE" sz="1400" kern="1200" dirty="0"/>
            <a:t>Gewinnen &amp; Fördern der Mitarbeiter</a:t>
          </a:r>
        </a:p>
      </dsp:txBody>
      <dsp:txXfrm>
        <a:off x="3058" y="2338501"/>
        <a:ext cx="2762217" cy="1227652"/>
      </dsp:txXfrm>
    </dsp:sp>
    <dsp:sp modelId="{63074F63-946B-8A4F-A696-D7247BACC8D5}">
      <dsp:nvSpPr>
        <dsp:cNvPr id="0" name=""/>
        <dsp:cNvSpPr/>
      </dsp:nvSpPr>
      <dsp:spPr>
        <a:xfrm>
          <a:off x="2458362" y="2338501"/>
          <a:ext cx="3069130" cy="1227652"/>
        </a:xfrm>
        <a:prstGeom prst="chevron">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Verwaltung und Steuerung der Gesamt-Belegschaft</a:t>
          </a:r>
        </a:p>
      </dsp:txBody>
      <dsp:txXfrm>
        <a:off x="3072188" y="2338501"/>
        <a:ext cx="1841478" cy="1227652"/>
      </dsp:txXfrm>
    </dsp:sp>
    <dsp:sp modelId="{DABD9140-0E5F-2D4C-B061-593FF10FB390}">
      <dsp:nvSpPr>
        <dsp:cNvPr id="0" name=""/>
        <dsp:cNvSpPr/>
      </dsp:nvSpPr>
      <dsp:spPr>
        <a:xfrm>
          <a:off x="4913666" y="2338501"/>
          <a:ext cx="3069130" cy="1227652"/>
        </a:xfrm>
        <a:prstGeom prst="chevron">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Optimierung der HR-Organisation und </a:t>
          </a:r>
          <a:br>
            <a:rPr lang="de-DE" sz="1400" kern="1200" dirty="0"/>
          </a:br>
          <a:r>
            <a:rPr lang="de-DE" sz="1400" kern="1200" dirty="0"/>
            <a:t>der HR-Prozesse</a:t>
          </a:r>
        </a:p>
      </dsp:txBody>
      <dsp:txXfrm>
        <a:off x="5527492" y="2338501"/>
        <a:ext cx="1841478" cy="1227652"/>
      </dsp:txXfrm>
    </dsp:sp>
    <dsp:sp modelId="{B83A7C37-8F83-A04C-A557-DC3D250F0208}">
      <dsp:nvSpPr>
        <dsp:cNvPr id="0" name=""/>
        <dsp:cNvSpPr/>
      </dsp:nvSpPr>
      <dsp:spPr>
        <a:xfrm>
          <a:off x="7368971" y="2338501"/>
          <a:ext cx="3069130" cy="1227652"/>
        </a:xfrm>
        <a:prstGeom prst="chevron">
          <a:avLst/>
        </a:prstGeom>
        <a:solidFill>
          <a:srgbClr val="86A8D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Datenbasierte Entscheidungen</a:t>
          </a:r>
        </a:p>
      </dsp:txBody>
      <dsp:txXfrm>
        <a:off x="7982797" y="2338501"/>
        <a:ext cx="1841478" cy="1227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47CB-E109-CA45-8565-80B42F100E9D}">
      <dsp:nvSpPr>
        <dsp:cNvPr id="0" name=""/>
        <dsp:cNvSpPr/>
      </dsp:nvSpPr>
      <dsp:spPr>
        <a:xfrm>
          <a:off x="3058" y="2338501"/>
          <a:ext cx="3069130" cy="1227652"/>
        </a:xfrm>
        <a:prstGeom prst="homePlat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de-DE" sz="1400" kern="1200" dirty="0"/>
            <a:t>Gewinnen &amp; Fördern der Mitarbeiter</a:t>
          </a:r>
        </a:p>
      </dsp:txBody>
      <dsp:txXfrm>
        <a:off x="3058" y="2338501"/>
        <a:ext cx="2762217" cy="1227652"/>
      </dsp:txXfrm>
    </dsp:sp>
    <dsp:sp modelId="{63074F63-946B-8A4F-A696-D7247BACC8D5}">
      <dsp:nvSpPr>
        <dsp:cNvPr id="0" name=""/>
        <dsp:cNvSpPr/>
      </dsp:nvSpPr>
      <dsp:spPr>
        <a:xfrm>
          <a:off x="2458362"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Verwaltung und Steuerung der Gesamt-Belegschaft</a:t>
          </a:r>
        </a:p>
      </dsp:txBody>
      <dsp:txXfrm>
        <a:off x="3072188" y="2338501"/>
        <a:ext cx="1841478" cy="1227652"/>
      </dsp:txXfrm>
    </dsp:sp>
    <dsp:sp modelId="{DABD9140-0E5F-2D4C-B061-593FF10FB390}">
      <dsp:nvSpPr>
        <dsp:cNvPr id="0" name=""/>
        <dsp:cNvSpPr/>
      </dsp:nvSpPr>
      <dsp:spPr>
        <a:xfrm>
          <a:off x="4913666"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Optimierung der HR-Organisation und </a:t>
          </a:r>
          <a:br>
            <a:rPr lang="de-DE" sz="1400" kern="1200" dirty="0"/>
          </a:br>
          <a:r>
            <a:rPr lang="de-DE" sz="1400" kern="1200" dirty="0"/>
            <a:t>der HR-Prozesse</a:t>
          </a:r>
        </a:p>
      </dsp:txBody>
      <dsp:txXfrm>
        <a:off x="5527492" y="2338501"/>
        <a:ext cx="1841478" cy="1227652"/>
      </dsp:txXfrm>
    </dsp:sp>
    <dsp:sp modelId="{B83A7C37-8F83-A04C-A557-DC3D250F0208}">
      <dsp:nvSpPr>
        <dsp:cNvPr id="0" name=""/>
        <dsp:cNvSpPr/>
      </dsp:nvSpPr>
      <dsp:spPr>
        <a:xfrm>
          <a:off x="7368971"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Datenbasierte Entscheidungen</a:t>
          </a:r>
        </a:p>
      </dsp:txBody>
      <dsp:txXfrm>
        <a:off x="7982797" y="2338501"/>
        <a:ext cx="1841478" cy="1227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47CB-E109-CA45-8565-80B42F100E9D}">
      <dsp:nvSpPr>
        <dsp:cNvPr id="0" name=""/>
        <dsp:cNvSpPr/>
      </dsp:nvSpPr>
      <dsp:spPr>
        <a:xfrm>
          <a:off x="3058" y="2338501"/>
          <a:ext cx="3069130" cy="1227652"/>
        </a:xfrm>
        <a:prstGeom prst="homePlate">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de-DE" sz="1400" kern="1200" dirty="0"/>
            <a:t>Gewinnen &amp; Fördern der Mitarbeiter</a:t>
          </a:r>
        </a:p>
      </dsp:txBody>
      <dsp:txXfrm>
        <a:off x="3058" y="2338501"/>
        <a:ext cx="2762217" cy="1227652"/>
      </dsp:txXfrm>
    </dsp:sp>
    <dsp:sp modelId="{63074F63-946B-8A4F-A696-D7247BACC8D5}">
      <dsp:nvSpPr>
        <dsp:cNvPr id="0" name=""/>
        <dsp:cNvSpPr/>
      </dsp:nvSpPr>
      <dsp:spPr>
        <a:xfrm>
          <a:off x="2458362" y="2338501"/>
          <a:ext cx="3069130" cy="1227652"/>
        </a:xfrm>
        <a:prstGeom prst="chevron">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Verwaltung und Steuerung der Gesamt-Belegschaft</a:t>
          </a:r>
        </a:p>
      </dsp:txBody>
      <dsp:txXfrm>
        <a:off x="3072188" y="2338501"/>
        <a:ext cx="1841478" cy="1227652"/>
      </dsp:txXfrm>
    </dsp:sp>
    <dsp:sp modelId="{DABD9140-0E5F-2D4C-B061-593FF10FB390}">
      <dsp:nvSpPr>
        <dsp:cNvPr id="0" name=""/>
        <dsp:cNvSpPr/>
      </dsp:nvSpPr>
      <dsp:spPr>
        <a:xfrm>
          <a:off x="4913666"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Optimierung der HR-Organisation und </a:t>
          </a:r>
          <a:br>
            <a:rPr lang="de-DE" sz="1400" kern="1200" dirty="0"/>
          </a:br>
          <a:r>
            <a:rPr lang="de-DE" sz="1400" kern="1200" dirty="0"/>
            <a:t>der HR-Prozesse</a:t>
          </a:r>
        </a:p>
      </dsp:txBody>
      <dsp:txXfrm>
        <a:off x="5527492" y="2338501"/>
        <a:ext cx="1841478" cy="1227652"/>
      </dsp:txXfrm>
    </dsp:sp>
    <dsp:sp modelId="{B83A7C37-8F83-A04C-A557-DC3D250F0208}">
      <dsp:nvSpPr>
        <dsp:cNvPr id="0" name=""/>
        <dsp:cNvSpPr/>
      </dsp:nvSpPr>
      <dsp:spPr>
        <a:xfrm>
          <a:off x="7368971"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Datenbasierte Entscheidungen</a:t>
          </a:r>
        </a:p>
      </dsp:txBody>
      <dsp:txXfrm>
        <a:off x="7982797" y="2338501"/>
        <a:ext cx="1841478" cy="12276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47CB-E109-CA45-8565-80B42F100E9D}">
      <dsp:nvSpPr>
        <dsp:cNvPr id="0" name=""/>
        <dsp:cNvSpPr/>
      </dsp:nvSpPr>
      <dsp:spPr>
        <a:xfrm>
          <a:off x="3058" y="2338501"/>
          <a:ext cx="3069130" cy="1227652"/>
        </a:xfrm>
        <a:prstGeom prst="homePlate">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de-DE" sz="1400" kern="1200" dirty="0"/>
            <a:t>Gewinnen &amp; Fördern der Mitarbeiter</a:t>
          </a:r>
        </a:p>
      </dsp:txBody>
      <dsp:txXfrm>
        <a:off x="3058" y="2338501"/>
        <a:ext cx="2762217" cy="1227652"/>
      </dsp:txXfrm>
    </dsp:sp>
    <dsp:sp modelId="{63074F63-946B-8A4F-A696-D7247BACC8D5}">
      <dsp:nvSpPr>
        <dsp:cNvPr id="0" name=""/>
        <dsp:cNvSpPr/>
      </dsp:nvSpPr>
      <dsp:spPr>
        <a:xfrm>
          <a:off x="2458362"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Verwaltung und Steuerung der Gesamt-Belegschaft</a:t>
          </a:r>
        </a:p>
      </dsp:txBody>
      <dsp:txXfrm>
        <a:off x="3072188" y="2338501"/>
        <a:ext cx="1841478" cy="1227652"/>
      </dsp:txXfrm>
    </dsp:sp>
    <dsp:sp modelId="{DABD9140-0E5F-2D4C-B061-593FF10FB390}">
      <dsp:nvSpPr>
        <dsp:cNvPr id="0" name=""/>
        <dsp:cNvSpPr/>
      </dsp:nvSpPr>
      <dsp:spPr>
        <a:xfrm>
          <a:off x="4913666" y="2338501"/>
          <a:ext cx="3069130" cy="1227652"/>
        </a:xfrm>
        <a:prstGeom prst="chevron">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Optimierung der HR-Organisation und </a:t>
          </a:r>
          <a:br>
            <a:rPr lang="de-DE" sz="1400" kern="1200" dirty="0"/>
          </a:br>
          <a:r>
            <a:rPr lang="de-DE" sz="1400" kern="1200" dirty="0"/>
            <a:t>der HR-Prozesse</a:t>
          </a:r>
        </a:p>
      </dsp:txBody>
      <dsp:txXfrm>
        <a:off x="5527492" y="2338501"/>
        <a:ext cx="1841478" cy="1227652"/>
      </dsp:txXfrm>
    </dsp:sp>
    <dsp:sp modelId="{B83A7C37-8F83-A04C-A557-DC3D250F0208}">
      <dsp:nvSpPr>
        <dsp:cNvPr id="0" name=""/>
        <dsp:cNvSpPr/>
      </dsp:nvSpPr>
      <dsp:spPr>
        <a:xfrm>
          <a:off x="7368971"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Datenbasierte Entscheidungen</a:t>
          </a:r>
        </a:p>
      </dsp:txBody>
      <dsp:txXfrm>
        <a:off x="7982797" y="2338501"/>
        <a:ext cx="1841478" cy="12276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47CB-E109-CA45-8565-80B42F100E9D}">
      <dsp:nvSpPr>
        <dsp:cNvPr id="0" name=""/>
        <dsp:cNvSpPr/>
      </dsp:nvSpPr>
      <dsp:spPr>
        <a:xfrm>
          <a:off x="3058" y="2338501"/>
          <a:ext cx="3069130" cy="1227652"/>
        </a:xfrm>
        <a:prstGeom prst="homePlate">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de-DE" sz="1400" kern="1200" dirty="0"/>
            <a:t>Gewinnen &amp; Fördern der Mitarbeiter</a:t>
          </a:r>
        </a:p>
      </dsp:txBody>
      <dsp:txXfrm>
        <a:off x="3058" y="2338501"/>
        <a:ext cx="2762217" cy="1227652"/>
      </dsp:txXfrm>
    </dsp:sp>
    <dsp:sp modelId="{63074F63-946B-8A4F-A696-D7247BACC8D5}">
      <dsp:nvSpPr>
        <dsp:cNvPr id="0" name=""/>
        <dsp:cNvSpPr/>
      </dsp:nvSpPr>
      <dsp:spPr>
        <a:xfrm>
          <a:off x="2458362"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Verwaltung und Steuerung der Gesamt-Belegschaft</a:t>
          </a:r>
        </a:p>
      </dsp:txBody>
      <dsp:txXfrm>
        <a:off x="3072188" y="2338501"/>
        <a:ext cx="1841478" cy="1227652"/>
      </dsp:txXfrm>
    </dsp:sp>
    <dsp:sp modelId="{DABD9140-0E5F-2D4C-B061-593FF10FB390}">
      <dsp:nvSpPr>
        <dsp:cNvPr id="0" name=""/>
        <dsp:cNvSpPr/>
      </dsp:nvSpPr>
      <dsp:spPr>
        <a:xfrm>
          <a:off x="4913666" y="2338501"/>
          <a:ext cx="3069130" cy="1227652"/>
        </a:xfrm>
        <a:prstGeom prst="chevron">
          <a:avLst/>
        </a:prstGeom>
        <a:solidFill>
          <a:schemeClr val="bg2">
            <a:alpha val="37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Optimierung der HR-Organisation und </a:t>
          </a:r>
          <a:br>
            <a:rPr lang="de-DE" sz="1400" kern="1200" dirty="0"/>
          </a:br>
          <a:r>
            <a:rPr lang="de-DE" sz="1400" kern="1200" dirty="0"/>
            <a:t>der HR-Prozesse</a:t>
          </a:r>
        </a:p>
      </dsp:txBody>
      <dsp:txXfrm>
        <a:off x="5527492" y="2338501"/>
        <a:ext cx="1841478" cy="1227652"/>
      </dsp:txXfrm>
    </dsp:sp>
    <dsp:sp modelId="{B83A7C37-8F83-A04C-A557-DC3D250F0208}">
      <dsp:nvSpPr>
        <dsp:cNvPr id="0" name=""/>
        <dsp:cNvSpPr/>
      </dsp:nvSpPr>
      <dsp:spPr>
        <a:xfrm>
          <a:off x="7368971" y="2338501"/>
          <a:ext cx="3069130" cy="1227652"/>
        </a:xfrm>
        <a:prstGeom prst="chevron">
          <a:avLst/>
        </a:prstGeom>
        <a:solidFill>
          <a:srgbClr val="86A8D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a:t>Datenbasierte Entscheidungen</a:t>
          </a:r>
        </a:p>
      </dsp:txBody>
      <dsp:txXfrm>
        <a:off x="7982797" y="2338501"/>
        <a:ext cx="1841478" cy="12276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6400" cy="49212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49688" y="0"/>
            <a:ext cx="2946400" cy="492125"/>
          </a:xfrm>
          <a:prstGeom prst="rect">
            <a:avLst/>
          </a:prstGeom>
        </p:spPr>
        <p:txBody>
          <a:bodyPr vert="horz" lIns="91440" tIns="45720" rIns="91440" bIns="45720" rtlCol="0"/>
          <a:lstStyle>
            <a:lvl1pPr algn="r">
              <a:defRPr sz="1200"/>
            </a:lvl1pPr>
          </a:lstStyle>
          <a:p>
            <a:fld id="{3DDFE831-BE47-4B4C-84E8-C6AA6721FCAD}" type="datetimeFigureOut">
              <a:rPr lang="de-DE" smtClean="0"/>
              <a:t>2019</a:t>
            </a:fld>
            <a:endParaRPr lang="de-DE"/>
          </a:p>
        </p:txBody>
      </p:sp>
      <p:sp>
        <p:nvSpPr>
          <p:cNvPr id="4" name="Fußzeilenplatzhalter 3"/>
          <p:cNvSpPr>
            <a:spLocks noGrp="1"/>
          </p:cNvSpPr>
          <p:nvPr>
            <p:ph type="ftr" sz="quarter" idx="2"/>
          </p:nvPr>
        </p:nvSpPr>
        <p:spPr>
          <a:xfrm>
            <a:off x="0" y="9361488"/>
            <a:ext cx="2946400" cy="493712"/>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49688" y="9361488"/>
            <a:ext cx="2946400" cy="493712"/>
          </a:xfrm>
          <a:prstGeom prst="rect">
            <a:avLst/>
          </a:prstGeom>
        </p:spPr>
        <p:txBody>
          <a:bodyPr vert="horz" lIns="91440" tIns="45720" rIns="91440" bIns="45720" rtlCol="0" anchor="b"/>
          <a:lstStyle>
            <a:lvl1pPr algn="r">
              <a:defRPr sz="1200"/>
            </a:lvl1pPr>
          </a:lstStyle>
          <a:p>
            <a:fld id="{A3C6FD87-9F71-4EDA-8E59-68A5108F90F3}" type="slidenum">
              <a:rPr lang="de-DE" smtClean="0"/>
              <a:t>‹Nr.›</a:t>
            </a:fld>
            <a:endParaRPr lang="de-DE"/>
          </a:p>
        </p:txBody>
      </p:sp>
    </p:spTree>
    <p:extLst>
      <p:ext uri="{BB962C8B-B14F-4D97-AF65-F5344CB8AC3E}">
        <p14:creationId xmlns:p14="http://schemas.microsoft.com/office/powerpoint/2010/main" val="409995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buFontTx/>
              <a:buNone/>
              <a:defRPr sz="1200"/>
            </a:lvl1pPr>
          </a:lstStyle>
          <a:p>
            <a:endParaRPr lang="de-DE"/>
          </a:p>
        </p:txBody>
      </p:sp>
      <p:sp>
        <p:nvSpPr>
          <p:cNvPr id="22531" name="Rectangle 3"/>
          <p:cNvSpPr>
            <a:spLocks noGrp="1" noChangeArrowheads="1"/>
          </p:cNvSpPr>
          <p:nvPr>
            <p:ph type="dt" idx="1"/>
          </p:nvPr>
        </p:nvSpPr>
        <p:spPr bwMode="auto">
          <a:xfrm>
            <a:off x="3850443" y="0"/>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buFontTx/>
              <a:buNone/>
              <a:defRPr sz="1200"/>
            </a:lvl1pPr>
          </a:lstStyle>
          <a:p>
            <a:endParaRPr lang="de-DE"/>
          </a:p>
        </p:txBody>
      </p:sp>
      <p:sp>
        <p:nvSpPr>
          <p:cNvPr id="22532" name="Rectangle 4"/>
          <p:cNvSpPr>
            <a:spLocks noGrp="1" noRot="1" noChangeAspect="1" noChangeArrowheads="1" noTextEdit="1"/>
          </p:cNvSpPr>
          <p:nvPr>
            <p:ph type="sldImg" idx="2"/>
          </p:nvPr>
        </p:nvSpPr>
        <p:spPr bwMode="auto">
          <a:xfrm>
            <a:off x="446509" y="926673"/>
            <a:ext cx="5904656" cy="3321904"/>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2533" name="Rectangle 5"/>
          <p:cNvSpPr>
            <a:spLocks noGrp="1" noChangeArrowheads="1"/>
          </p:cNvSpPr>
          <p:nvPr>
            <p:ph type="body" sz="quarter" idx="3"/>
          </p:nvPr>
        </p:nvSpPr>
        <p:spPr bwMode="gray">
          <a:xfrm>
            <a:off x="446509" y="4681974"/>
            <a:ext cx="5904658" cy="443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2534" name="Rectangle 6"/>
          <p:cNvSpPr>
            <a:spLocks noGrp="1" noChangeArrowheads="1"/>
          </p:cNvSpPr>
          <p:nvPr>
            <p:ph type="ftr" sz="quarter" idx="4"/>
          </p:nvPr>
        </p:nvSpPr>
        <p:spPr bwMode="auto">
          <a:xfrm>
            <a:off x="0" y="9362238"/>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buFontTx/>
              <a:buNone/>
              <a:defRPr sz="1200"/>
            </a:lvl1pPr>
          </a:lstStyle>
          <a:p>
            <a:endParaRPr lang="de-DE"/>
          </a:p>
        </p:txBody>
      </p:sp>
      <p:sp>
        <p:nvSpPr>
          <p:cNvPr id="22535" name="Rectangle 7"/>
          <p:cNvSpPr>
            <a:spLocks noGrp="1" noChangeArrowheads="1"/>
          </p:cNvSpPr>
          <p:nvPr>
            <p:ph type="sldNum" sz="quarter" idx="5"/>
          </p:nvPr>
        </p:nvSpPr>
        <p:spPr bwMode="auto">
          <a:xfrm>
            <a:off x="3850443" y="9362238"/>
            <a:ext cx="2945659" cy="492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buFontTx/>
              <a:buNone/>
              <a:defRPr sz="1200"/>
            </a:lvl1pPr>
          </a:lstStyle>
          <a:p>
            <a:fld id="{E27E67B1-BA9C-451B-95D3-E21BE585E572}" type="slidenum">
              <a:rPr lang="de-DE"/>
              <a:pPr/>
              <a:t>‹Nr.›</a:t>
            </a:fld>
            <a:endParaRPr lang="de-DE"/>
          </a:p>
        </p:txBody>
      </p:sp>
    </p:spTree>
    <p:extLst>
      <p:ext uri="{BB962C8B-B14F-4D97-AF65-F5344CB8AC3E}">
        <p14:creationId xmlns:p14="http://schemas.microsoft.com/office/powerpoint/2010/main" val="61612939"/>
      </p:ext>
    </p:extLst>
  </p:cSld>
  <p:clrMap bg1="lt1" tx1="dk1" bg2="lt2" tx2="dk2" accent1="accent1" accent2="accent2" accent3="accent3" accent4="accent4" accent5="accent5" accent6="accent6" hlink="hlink" folHlink="folHlink"/>
  <p:notesStyle>
    <a:lvl1pPr marL="265113" indent="-265113" algn="l" rtl="0" fontAlgn="base">
      <a:spcBef>
        <a:spcPct val="0"/>
      </a:spcBef>
      <a:spcAft>
        <a:spcPct val="30000"/>
      </a:spcAft>
      <a:buFont typeface="Arial" pitchFamily="34" charset="0"/>
      <a:buChar char="–"/>
      <a:tabLst>
        <a:tab pos="266700" algn="l"/>
        <a:tab pos="542925" algn="l"/>
        <a:tab pos="809625" algn="l"/>
        <a:tab pos="1076325" algn="l"/>
      </a:tabLst>
      <a:defRPr sz="1200" kern="1200">
        <a:solidFill>
          <a:schemeClr val="tx1"/>
        </a:solidFill>
        <a:latin typeface="Arial" charset="0"/>
        <a:ea typeface="+mn-ea"/>
        <a:cs typeface="Arial" charset="0"/>
      </a:defRPr>
    </a:lvl1pPr>
    <a:lvl2pPr marL="541338" indent="-276225" algn="l" rtl="0" fontAlgn="base">
      <a:spcBef>
        <a:spcPct val="0"/>
      </a:spcBef>
      <a:spcAft>
        <a:spcPct val="30000"/>
      </a:spcAft>
      <a:buFont typeface="Arial" pitchFamily="34" charset="0"/>
      <a:buChar char="–"/>
      <a:tabLst>
        <a:tab pos="542925" algn="l"/>
      </a:tabLst>
      <a:defRPr sz="1200" kern="1200">
        <a:solidFill>
          <a:schemeClr val="tx1"/>
        </a:solidFill>
        <a:latin typeface="Arial" charset="0"/>
        <a:ea typeface="+mn-ea"/>
        <a:cs typeface="Arial" charset="0"/>
      </a:defRPr>
    </a:lvl2pPr>
    <a:lvl3pPr marL="806450" indent="-265113" algn="l" rtl="0" fontAlgn="base">
      <a:spcBef>
        <a:spcPct val="0"/>
      </a:spcBef>
      <a:spcAft>
        <a:spcPct val="30000"/>
      </a:spcAft>
      <a:buFont typeface="Arial" charset="0"/>
      <a:buChar char="–"/>
      <a:tabLst>
        <a:tab pos="806450" algn="l"/>
      </a:tabLst>
      <a:defRPr sz="1200" kern="1200">
        <a:solidFill>
          <a:schemeClr val="tx1"/>
        </a:solidFill>
        <a:latin typeface="Arial" charset="0"/>
        <a:ea typeface="+mn-ea"/>
        <a:cs typeface="Arial" charset="0"/>
      </a:defRPr>
    </a:lvl3pPr>
    <a:lvl4pPr marL="1071563" indent="-265113" algn="l" rtl="0" fontAlgn="base">
      <a:spcBef>
        <a:spcPct val="0"/>
      </a:spcBef>
      <a:spcAft>
        <a:spcPct val="30000"/>
      </a:spcAft>
      <a:buFont typeface="Arial" charset="0"/>
      <a:buChar char="–"/>
      <a:tabLst>
        <a:tab pos="1071563" algn="l"/>
      </a:tabLst>
      <a:defRPr sz="1200" kern="1200">
        <a:solidFill>
          <a:schemeClr val="tx1"/>
        </a:solidFill>
        <a:latin typeface="Arial" charset="0"/>
        <a:ea typeface="+mn-ea"/>
        <a:cs typeface="Arial" charset="0"/>
      </a:defRPr>
    </a:lvl4pPr>
    <a:lvl5pPr marL="1347788" indent="-276225" algn="l" rtl="0" fontAlgn="base">
      <a:spcBef>
        <a:spcPct val="0"/>
      </a:spcBef>
      <a:spcAft>
        <a:spcPct val="30000"/>
      </a:spcAft>
      <a:buFont typeface="Arial" charset="0"/>
      <a:buChar char="–"/>
      <a:tabLst>
        <a:tab pos="1347788" algn="l"/>
      </a:tabLs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bg1"/>
        </a:solidFill>
        <a:effectLst/>
      </p:bgPr>
    </p:bg>
    <p:spTree>
      <p:nvGrpSpPr>
        <p:cNvPr id="1" name=""/>
        <p:cNvGrpSpPr/>
        <p:nvPr/>
      </p:nvGrpSpPr>
      <p:grpSpPr>
        <a:xfrm>
          <a:off x="0" y="0"/>
          <a:ext cx="0" cy="0"/>
          <a:chOff x="0" y="0"/>
          <a:chExt cx="0" cy="0"/>
        </a:xfrm>
      </p:grpSpPr>
      <p:pic>
        <p:nvPicPr>
          <p:cNvPr id="5" name="Bildplatzhalter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p:nvPr>
        </p:nvSpPr>
        <p:spPr>
          <a:xfrm>
            <a:off x="4871863" y="1268760"/>
            <a:ext cx="7320137" cy="3564396"/>
          </a:xfrm>
          <a:noFill/>
          <a:ln>
            <a:noFill/>
          </a:ln>
        </p:spPr>
        <p:txBody>
          <a:bodyPr lIns="288000" tIns="244800" rIns="288000" bIns="936000" anchor="t" anchorCtr="0"/>
          <a:lstStyle>
            <a:lvl1pPr>
              <a:defRPr sz="3000">
                <a:solidFill>
                  <a:schemeClr val="bg1"/>
                </a:solidFill>
              </a:defRPr>
            </a:lvl1pPr>
          </a:lstStyle>
          <a:p>
            <a:r>
              <a:rPr lang="de-DE"/>
              <a:t>Titelmasterformat durch Klicken bearbeiten</a:t>
            </a:r>
            <a:endParaRPr lang="de-DE" dirty="0"/>
          </a:p>
        </p:txBody>
      </p:sp>
      <p:sp>
        <p:nvSpPr>
          <p:cNvPr id="32771" name="Rectangle 3"/>
          <p:cNvSpPr>
            <a:spLocks noGrp="1" noChangeArrowheads="1"/>
          </p:cNvSpPr>
          <p:nvPr>
            <p:ph type="subTitle" idx="1"/>
          </p:nvPr>
        </p:nvSpPr>
        <p:spPr bwMode="gray">
          <a:xfrm>
            <a:off x="5159896" y="3825044"/>
            <a:ext cx="6697142" cy="720080"/>
          </a:xfrm>
        </p:spPr>
        <p:txBody>
          <a:bodyPr anchor="b"/>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bwMode="gray">
          <a:xfrm>
            <a:off x="334963" y="1314000"/>
            <a:ext cx="5689600" cy="470738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bwMode="gray">
          <a:xfrm>
            <a:off x="6167438" y="1314000"/>
            <a:ext cx="5689599" cy="4707388"/>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Fußzeilenplatzhalter 8"/>
          <p:cNvSpPr>
            <a:spLocks noGrp="1"/>
          </p:cNvSpPr>
          <p:nvPr>
            <p:ph type="ftr" sz="quarter" idx="11"/>
          </p:nvPr>
        </p:nvSpPr>
        <p:spPr bwMode="gray"/>
        <p:txBody>
          <a:bodyPr/>
          <a:lstStyle/>
          <a:p>
            <a:r>
              <a:rPr lang="de-DE"/>
              <a:t>Titel der Präsentation (Eingabe über "Einfügen &gt; Kopf- und Fußzeile")</a:t>
            </a:r>
            <a:endParaRPr lang="de-DE" dirty="0"/>
          </a:p>
        </p:txBody>
      </p:sp>
      <p:sp>
        <p:nvSpPr>
          <p:cNvPr id="5" name="Titel 4"/>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2"/>
          </p:nvPr>
        </p:nvSpPr>
        <p:spPr/>
        <p:txBody>
          <a:bodyPr/>
          <a:lstStyle/>
          <a:p>
            <a:pPr algn="l"/>
            <a:fld id="{DBDE72A3-743C-4847-ADA9-A842B1E74822}"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79373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bwMode="gray"/>
        <p:txBody>
          <a:bodyPr/>
          <a:lstStyle/>
          <a:p>
            <a:r>
              <a:rPr lang="de-DE"/>
              <a:t>Titel der Präsentation (Eingabe über "Einfügen &gt; Kopf- und Fußzeile")</a:t>
            </a:r>
            <a:endParaRPr lang="de-DE" dirty="0"/>
          </a:p>
        </p:txBody>
      </p:sp>
      <p:sp>
        <p:nvSpPr>
          <p:cNvPr id="3" name="Titel 2"/>
          <p:cNvSpPr>
            <a:spLocks noGrp="1"/>
          </p:cNvSpPr>
          <p:nvPr>
            <p:ph type="title"/>
          </p:nvPr>
        </p:nvSpPr>
        <p:spPr/>
        <p:txBody>
          <a:bodyPr/>
          <a:lstStyle/>
          <a:p>
            <a:r>
              <a:rPr lang="de-DE"/>
              <a:t>Titelmasterformat durch Klicken bearbeiten</a:t>
            </a:r>
          </a:p>
        </p:txBody>
      </p:sp>
      <p:sp>
        <p:nvSpPr>
          <p:cNvPr id="2" name="Datumsplatzhalter 1"/>
          <p:cNvSpPr>
            <a:spLocks noGrp="1"/>
          </p:cNvSpPr>
          <p:nvPr>
            <p:ph type="dt" sz="half" idx="12"/>
          </p:nvPr>
        </p:nvSpPr>
        <p:spPr/>
        <p:txBody>
          <a:bodyPr/>
          <a:lstStyle/>
          <a:p>
            <a:pPr algn="l"/>
            <a:fld id="{82BE029B-6438-4E8D-8116-25208FAE7377}" type="datetime1">
              <a:rPr lang="de-DE" smtClean="0"/>
              <a:t>20.05.2019</a:t>
            </a:fld>
            <a:endParaRPr lang="de-DE" dirty="0"/>
          </a:p>
        </p:txBody>
      </p:sp>
      <p:sp>
        <p:nvSpPr>
          <p:cNvPr id="4" name="Foliennummernplatzhalter 3"/>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3053014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bwMode="gray"/>
        <p:txBody>
          <a:bodyPr/>
          <a:lstStyle/>
          <a:p>
            <a:r>
              <a:rPr lang="de-DE"/>
              <a:t>Titel der Präsentation (Eingabe über "Einfügen &gt; Kopf- und Fußzeile")</a:t>
            </a:r>
            <a:endParaRPr lang="de-DE" dirty="0"/>
          </a:p>
        </p:txBody>
      </p:sp>
      <p:sp>
        <p:nvSpPr>
          <p:cNvPr id="2" name="Datumsplatzhalter 1"/>
          <p:cNvSpPr>
            <a:spLocks noGrp="1"/>
          </p:cNvSpPr>
          <p:nvPr>
            <p:ph type="dt" sz="half" idx="12"/>
          </p:nvPr>
        </p:nvSpPr>
        <p:spPr/>
        <p:txBody>
          <a:bodyPr/>
          <a:lstStyle/>
          <a:p>
            <a:pPr algn="l"/>
            <a:fld id="{F8C0E03D-D648-41D6-B262-9CA0DA3170AD}" type="datetime1">
              <a:rPr lang="de-DE" smtClean="0"/>
              <a:t>20.05.2019</a:t>
            </a:fld>
            <a:endParaRPr lang="de-DE" dirty="0"/>
          </a:p>
        </p:txBody>
      </p:sp>
      <p:sp>
        <p:nvSpPr>
          <p:cNvPr id="3" name="Foliennummernplatzhalter 2"/>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3793485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Inhaltsplatzhalter 2"/>
          <p:cNvSpPr>
            <a:spLocks noGrp="1"/>
          </p:cNvSpPr>
          <p:nvPr>
            <p:ph idx="1"/>
          </p:nvPr>
        </p:nvSpPr>
        <p:spPr bwMode="gray"/>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Fußzeilenplatzhalter 9"/>
          <p:cNvSpPr>
            <a:spLocks noGrp="1"/>
          </p:cNvSpPr>
          <p:nvPr>
            <p:ph type="ftr" sz="quarter" idx="11"/>
          </p:nvPr>
        </p:nvSpPr>
        <p:spPr bwMode="gray"/>
        <p:txBody>
          <a:bodyPr/>
          <a:lstStyle/>
          <a:p>
            <a:r>
              <a:rPr lang="de-DE"/>
              <a:t>Titel der Präsentation (Eingabe über "Einfügen &gt; Kopf- und Fußzeile")</a:t>
            </a:r>
            <a:endParaRPr lang="de-DE" dirty="0"/>
          </a:p>
        </p:txBody>
      </p:sp>
      <p:sp>
        <p:nvSpPr>
          <p:cNvPr id="4" name="Datumsplatzhalter 3"/>
          <p:cNvSpPr>
            <a:spLocks noGrp="1"/>
          </p:cNvSpPr>
          <p:nvPr>
            <p:ph type="dt" sz="half" idx="12"/>
          </p:nvPr>
        </p:nvSpPr>
        <p:spPr/>
        <p:txBody>
          <a:bodyPr/>
          <a:lstStyle/>
          <a:p>
            <a:pPr algn="l"/>
            <a:fld id="{9C404E54-5B31-4047-8E8B-1DB674303504}" type="datetime1">
              <a:rPr lang="de-DE" smtClean="0"/>
              <a:t>20.05.2019</a:t>
            </a:fld>
            <a:endParaRPr lang="de-DE" dirty="0"/>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148904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gray"/>
        <p:txBody>
          <a:bodyPr/>
          <a:lstStyle/>
          <a:p>
            <a:r>
              <a:rPr lang="de-DE"/>
              <a:t>Titelmasterformat durch Klicken bearbeiten</a:t>
            </a:r>
          </a:p>
        </p:txBody>
      </p:sp>
      <p:sp>
        <p:nvSpPr>
          <p:cNvPr id="3" name="Inhaltsplatzhalter 2"/>
          <p:cNvSpPr>
            <a:spLocks noGrp="1"/>
          </p:cNvSpPr>
          <p:nvPr>
            <p:ph idx="1"/>
          </p:nvPr>
        </p:nvSpPr>
        <p:spPr bwMode="gray"/>
        <p:txBody>
          <a:bodyPr/>
          <a:lstStyle>
            <a:lvl1pPr marL="266700" indent="-266700">
              <a:buFont typeface="+mj-lt"/>
              <a:buAutoNum type="arabicPeriod"/>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Fußzeilenplatzhalter 9"/>
          <p:cNvSpPr>
            <a:spLocks noGrp="1"/>
          </p:cNvSpPr>
          <p:nvPr>
            <p:ph type="ftr" sz="quarter" idx="11"/>
          </p:nvPr>
        </p:nvSpPr>
        <p:spPr bwMode="gray"/>
        <p:txBody>
          <a:bodyPr/>
          <a:lstStyle/>
          <a:p>
            <a:r>
              <a:rPr lang="de-DE"/>
              <a:t>Titel der Präsentation (Eingabe über "Einfügen &gt; Kopf- und Fußzeile")</a:t>
            </a:r>
            <a:endParaRPr lang="de-DE" dirty="0"/>
          </a:p>
        </p:txBody>
      </p:sp>
      <p:sp>
        <p:nvSpPr>
          <p:cNvPr id="4" name="Datumsplatzhalter 3"/>
          <p:cNvSpPr>
            <a:spLocks noGrp="1"/>
          </p:cNvSpPr>
          <p:nvPr>
            <p:ph type="dt" sz="half" idx="12"/>
          </p:nvPr>
        </p:nvSpPr>
        <p:spPr/>
        <p:txBody>
          <a:bodyPr/>
          <a:lstStyle/>
          <a:p>
            <a:pPr algn="l"/>
            <a:fld id="{6631950D-307C-4F7E-907E-28F59DE88C6C}" type="datetime1">
              <a:rPr lang="de-DE" smtClean="0"/>
              <a:t>20.05.2019</a:t>
            </a:fld>
            <a:endParaRPr lang="de-DE" dirty="0"/>
          </a:p>
        </p:txBody>
      </p:sp>
      <p:sp>
        <p:nvSpPr>
          <p:cNvPr id="5" name="Foliennummernplatzhalter 4"/>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1196944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Kapiteltrenner">
    <p:bg>
      <p:bgPr>
        <a:solidFill>
          <a:schemeClr val="bg1"/>
        </a:solidFill>
        <a:effectLst/>
      </p:bgPr>
    </p:bg>
    <p:spTree>
      <p:nvGrpSpPr>
        <p:cNvPr id="1" name=""/>
        <p:cNvGrpSpPr/>
        <p:nvPr/>
      </p:nvGrpSpPr>
      <p:grpSpPr>
        <a:xfrm>
          <a:off x="0" y="0"/>
          <a:ext cx="0" cy="0"/>
          <a:chOff x="0" y="0"/>
          <a:chExt cx="0" cy="0"/>
        </a:xfrm>
      </p:grpSpPr>
      <p:sp>
        <p:nvSpPr>
          <p:cNvPr id="3" name="Rechteck 2"/>
          <p:cNvSpPr/>
          <p:nvPr/>
        </p:nvSpPr>
        <p:spPr bwMode="auto">
          <a:xfrm>
            <a:off x="0" y="0"/>
            <a:ext cx="12192000" cy="6858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tx1"/>
              </a:solidFill>
              <a:effectLst/>
              <a:latin typeface="Arial" charset="0"/>
              <a:cs typeface="Arial" charset="0"/>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hasCustomPrompt="1"/>
          </p:nvPr>
        </p:nvSpPr>
        <p:spPr>
          <a:xfrm>
            <a:off x="4865948" y="1268760"/>
            <a:ext cx="7326052" cy="3564396"/>
          </a:xfrm>
          <a:noFill/>
          <a:ln>
            <a:noFill/>
          </a:ln>
        </p:spPr>
        <p:txBody>
          <a:bodyPr lIns="288000" tIns="244800" rIns="288000" bIns="936000" anchor="t" anchorCtr="0"/>
          <a:lstStyle>
            <a:lvl1pPr>
              <a:defRPr sz="3000">
                <a:solidFill>
                  <a:schemeClr val="bg1"/>
                </a:solidFill>
              </a:defRPr>
            </a:lvl1pPr>
          </a:lstStyle>
          <a:p>
            <a:r>
              <a:rPr lang="de-DE" dirty="0"/>
              <a:t>Name des Kapitels</a:t>
            </a:r>
          </a:p>
        </p:txBody>
      </p:sp>
      <p:sp>
        <p:nvSpPr>
          <p:cNvPr id="32771" name="Rectangle 3"/>
          <p:cNvSpPr>
            <a:spLocks noGrp="1" noChangeArrowheads="1"/>
          </p:cNvSpPr>
          <p:nvPr>
            <p:ph type="subTitle" idx="1"/>
          </p:nvPr>
        </p:nvSpPr>
        <p:spPr bwMode="gray">
          <a:xfrm>
            <a:off x="5171786" y="2132856"/>
            <a:ext cx="6685252" cy="576064"/>
          </a:xfrm>
        </p:spPr>
        <p:txBody>
          <a:bodyPr anchor="t"/>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extLst>
      <p:ext uri="{BB962C8B-B14F-4D97-AF65-F5344CB8AC3E}">
        <p14:creationId xmlns:p14="http://schemas.microsoft.com/office/powerpoint/2010/main" val="3771450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Unterkapitel">
    <p:bg>
      <p:bgPr>
        <a:solidFill>
          <a:schemeClr val="bg1"/>
        </a:solidFill>
        <a:effectLst/>
      </p:bgPr>
    </p:bg>
    <p:spTree>
      <p:nvGrpSpPr>
        <p:cNvPr id="1" name=""/>
        <p:cNvGrpSpPr/>
        <p:nvPr/>
      </p:nvGrpSpPr>
      <p:grpSpPr>
        <a:xfrm>
          <a:off x="0" y="0"/>
          <a:ext cx="0" cy="0"/>
          <a:chOff x="0" y="0"/>
          <a:chExt cx="0" cy="0"/>
        </a:xfrm>
      </p:grpSpPr>
      <p:sp>
        <p:nvSpPr>
          <p:cNvPr id="3" name="Rechteck 2"/>
          <p:cNvSpPr/>
          <p:nvPr/>
        </p:nvSpPr>
        <p:spPr bwMode="auto">
          <a:xfrm>
            <a:off x="0" y="0"/>
            <a:ext cx="12192000" cy="6858000"/>
          </a:xfrm>
          <a:prstGeom prst="rect">
            <a:avLst/>
          </a:prstGeom>
          <a:solidFill>
            <a:schemeClr val="bg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tx1"/>
              </a:solidFill>
              <a:effectLst/>
              <a:latin typeface="Arial" charset="0"/>
              <a:cs typeface="Arial" charset="0"/>
            </a:endParaRP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3" y="1268760"/>
            <a:ext cx="7330901" cy="4320480"/>
          </a:xfrm>
          <a:prstGeom prst="rect">
            <a:avLst/>
          </a:prstGeom>
        </p:spPr>
      </p:pic>
      <p:sp>
        <p:nvSpPr>
          <p:cNvPr id="2" name="Titel 1"/>
          <p:cNvSpPr>
            <a:spLocks noGrp="1"/>
          </p:cNvSpPr>
          <p:nvPr>
            <p:ph type="title" hasCustomPrompt="1"/>
          </p:nvPr>
        </p:nvSpPr>
        <p:spPr>
          <a:xfrm>
            <a:off x="4867200" y="1268760"/>
            <a:ext cx="7324800" cy="3564396"/>
          </a:xfrm>
          <a:noFill/>
          <a:ln>
            <a:noFill/>
          </a:ln>
        </p:spPr>
        <p:txBody>
          <a:bodyPr lIns="288000" tIns="244800" rIns="288000" bIns="936000" anchor="t" anchorCtr="0"/>
          <a:lstStyle>
            <a:lvl1pPr>
              <a:defRPr sz="3000">
                <a:solidFill>
                  <a:schemeClr val="bg1"/>
                </a:solidFill>
              </a:defRPr>
            </a:lvl1pPr>
          </a:lstStyle>
          <a:p>
            <a:r>
              <a:rPr lang="de-DE" dirty="0"/>
              <a:t>Name des Kapitels</a:t>
            </a:r>
          </a:p>
        </p:txBody>
      </p:sp>
      <p:sp>
        <p:nvSpPr>
          <p:cNvPr id="32771" name="Rectangle 3"/>
          <p:cNvSpPr>
            <a:spLocks noGrp="1" noChangeArrowheads="1"/>
          </p:cNvSpPr>
          <p:nvPr>
            <p:ph type="subTitle" idx="1"/>
          </p:nvPr>
        </p:nvSpPr>
        <p:spPr bwMode="gray">
          <a:xfrm>
            <a:off x="5173200" y="2132856"/>
            <a:ext cx="6683838" cy="576064"/>
          </a:xfrm>
        </p:spPr>
        <p:txBody>
          <a:bodyPr anchor="t"/>
          <a:lstStyle>
            <a:lvl1pPr marL="0" indent="0">
              <a:spcAft>
                <a:spcPct val="0"/>
              </a:spcAft>
              <a:buNone/>
              <a:defRPr sz="1600">
                <a:solidFill>
                  <a:schemeClr val="bg1"/>
                </a:solidFill>
              </a:defRPr>
            </a:lvl1pPr>
          </a:lstStyle>
          <a:p>
            <a:pPr lvl="0"/>
            <a:r>
              <a:rPr lang="de-DE" noProof="0"/>
              <a:t>Formatvorlage des Untertitelmasters durch Klicken bearbeiten</a:t>
            </a:r>
            <a:endParaRPr lang="de-DE" noProof="0" dirty="0"/>
          </a:p>
        </p:txBody>
      </p:sp>
    </p:spTree>
    <p:extLst>
      <p:ext uri="{BB962C8B-B14F-4D97-AF65-F5344CB8AC3E}">
        <p14:creationId xmlns:p14="http://schemas.microsoft.com/office/powerpoint/2010/main" val="157362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ldseite">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11522075"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4" name="Fußzeilenplatzhalter 3"/>
          <p:cNvSpPr>
            <a:spLocks noGrp="1"/>
          </p:cNvSpPr>
          <p:nvPr>
            <p:ph type="ftr" sz="quarter" idx="11"/>
          </p:nvPr>
        </p:nvSpPr>
        <p:spPr/>
        <p:txBody>
          <a:bodyPr/>
          <a:lstStyle/>
          <a:p>
            <a:r>
              <a:rPr lang="de-DE"/>
              <a:t>Titel der Präsentation (Eingabe über "Einfügen &gt; Kopf- und Fußzeile")</a:t>
            </a:r>
            <a:endParaRPr lang="de-DE" dirty="0"/>
          </a:p>
        </p:txBody>
      </p:sp>
      <p:sp>
        <p:nvSpPr>
          <p:cNvPr id="5" name="Datumsplatzhalter 4"/>
          <p:cNvSpPr>
            <a:spLocks noGrp="1"/>
          </p:cNvSpPr>
          <p:nvPr>
            <p:ph type="dt" sz="half" idx="12"/>
          </p:nvPr>
        </p:nvSpPr>
        <p:spPr/>
        <p:txBody>
          <a:bodyPr/>
          <a:lstStyle/>
          <a:p>
            <a:pPr algn="l"/>
            <a:fld id="{CA2538C7-2659-4F80-9A2A-A5135D7C2D53}"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275794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dseite mit Marginalie">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8605837"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4" name="Textplatzhalter 3"/>
          <p:cNvSpPr>
            <a:spLocks noGrp="1"/>
          </p:cNvSpPr>
          <p:nvPr>
            <p:ph type="body" sz="quarter" idx="11"/>
          </p:nvPr>
        </p:nvSpPr>
        <p:spPr bwMode="gray">
          <a:xfrm>
            <a:off x="9083674" y="1360808"/>
            <a:ext cx="2773363" cy="4660580"/>
          </a:xfrm>
        </p:spPr>
        <p:txBody>
          <a:bodyPr/>
          <a:lstStyle>
            <a:lvl1pPr marL="0" indent="0">
              <a:buNone/>
              <a:defRPr sz="1000"/>
            </a:lvl1pPr>
            <a:lvl2pPr marL="176213" indent="-176213">
              <a:tabLst>
                <a:tab pos="176213" algn="l"/>
              </a:tabLst>
              <a:defRPr sz="1000"/>
            </a:lvl2pPr>
            <a:lvl3pPr marL="360363" indent="-184150">
              <a:tabLst>
                <a:tab pos="360363" algn="l"/>
              </a:tabLst>
              <a:defRPr sz="1000"/>
            </a:lvl3pPr>
            <a:lvl4pPr marL="536575" indent="-176213">
              <a:tabLst>
                <a:tab pos="536575" algn="l"/>
              </a:tabLst>
              <a:defRPr sz="1000"/>
            </a:lvl4pPr>
            <a:lvl5pPr marL="720725" indent="-196850">
              <a:tabLst>
                <a:tab pos="720725" algn="l"/>
              </a:tabLst>
              <a:defRPr sz="1000"/>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5" name="Fußzeilenplatzhalter 4"/>
          <p:cNvSpPr>
            <a:spLocks noGrp="1"/>
          </p:cNvSpPr>
          <p:nvPr>
            <p:ph type="ftr" sz="quarter" idx="12"/>
          </p:nvPr>
        </p:nvSpPr>
        <p:spPr/>
        <p:txBody>
          <a:bodyPr/>
          <a:lstStyle/>
          <a:p>
            <a:r>
              <a:rPr lang="de-DE"/>
              <a:t>Titel der Präsentation (Eingabe über "Einfügen &gt; Kopf- und Fußzeile")</a:t>
            </a:r>
            <a:endParaRPr lang="de-DE" dirty="0"/>
          </a:p>
        </p:txBody>
      </p:sp>
      <p:sp>
        <p:nvSpPr>
          <p:cNvPr id="6" name="Datumsplatzhalter 5"/>
          <p:cNvSpPr>
            <a:spLocks noGrp="1"/>
          </p:cNvSpPr>
          <p:nvPr>
            <p:ph type="dt" sz="half" idx="13"/>
          </p:nvPr>
        </p:nvSpPr>
        <p:spPr/>
        <p:txBody>
          <a:bodyPr/>
          <a:lstStyle/>
          <a:p>
            <a:pPr algn="l"/>
            <a:fld id="{9058B226-C602-4776-B7D1-230164480C99}" type="datetime1">
              <a:rPr lang="de-DE" smtClean="0"/>
              <a:t>20.05.2019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708452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seite mit Text rechts">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334963" y="1376363"/>
            <a:ext cx="5689600" cy="4645026"/>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5" name="Textplatzhalter 4"/>
          <p:cNvSpPr>
            <a:spLocks noGrp="1"/>
          </p:cNvSpPr>
          <p:nvPr>
            <p:ph type="body" sz="quarter" idx="11"/>
          </p:nvPr>
        </p:nvSpPr>
        <p:spPr bwMode="gray">
          <a:xfrm>
            <a:off x="6167438" y="1314000"/>
            <a:ext cx="5689599" cy="47073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
        <p:nvSpPr>
          <p:cNvPr id="4" name="Fußzeilenplatzhalter 3"/>
          <p:cNvSpPr>
            <a:spLocks noGrp="1"/>
          </p:cNvSpPr>
          <p:nvPr>
            <p:ph type="ftr" sz="quarter" idx="12"/>
          </p:nvPr>
        </p:nvSpPr>
        <p:spPr/>
        <p:txBody>
          <a:bodyPr/>
          <a:lstStyle/>
          <a:p>
            <a:r>
              <a:rPr lang="de-DE"/>
              <a:t>Titel der Präsentation (Eingabe über "Einfügen &gt; Kopf- und Fußzeile")</a:t>
            </a:r>
            <a:endParaRPr lang="de-DE" dirty="0"/>
          </a:p>
        </p:txBody>
      </p:sp>
      <p:sp>
        <p:nvSpPr>
          <p:cNvPr id="6" name="Datumsplatzhalter 5"/>
          <p:cNvSpPr>
            <a:spLocks noGrp="1"/>
          </p:cNvSpPr>
          <p:nvPr>
            <p:ph type="dt" sz="half" idx="13"/>
          </p:nvPr>
        </p:nvSpPr>
        <p:spPr/>
        <p:txBody>
          <a:bodyPr/>
          <a:lstStyle/>
          <a:p>
            <a:pPr algn="l"/>
            <a:fld id="{66DDC4B2-A9EF-46BD-BBE6-CF28DDF98B69}" type="datetime1">
              <a:rPr lang="de-DE" smtClean="0"/>
              <a:t>20.05.2019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525256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seite mit Text links">
    <p:bg>
      <p:bgPr>
        <a:solidFill>
          <a:schemeClr val="bg1"/>
        </a:solid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bwMode="gray">
          <a:xfrm>
            <a:off x="6167438" y="1376363"/>
            <a:ext cx="5689600" cy="4645025"/>
          </a:xfrm>
          <a:solidFill>
            <a:schemeClr val="bg2"/>
          </a:solidFill>
        </p:spPr>
        <p:txBody>
          <a:bodyPr anchor="ctr" anchorCtr="0"/>
          <a:lstStyle>
            <a:lvl1pPr marL="0" indent="0" algn="ctr">
              <a:buNone/>
              <a:defRPr>
                <a:solidFill>
                  <a:schemeClr val="tx2"/>
                </a:solidFill>
              </a:defRPr>
            </a:lvl1pPr>
          </a:lstStyle>
          <a:p>
            <a:r>
              <a:rPr lang="de-DE"/>
              <a:t>Bild durch Klicken auf Symbol hinzufügen</a:t>
            </a:r>
            <a:endParaRPr lang="de-DE" dirty="0"/>
          </a:p>
        </p:txBody>
      </p:sp>
      <p:sp>
        <p:nvSpPr>
          <p:cNvPr id="5" name="Textplatzhalter 4"/>
          <p:cNvSpPr>
            <a:spLocks noGrp="1"/>
          </p:cNvSpPr>
          <p:nvPr>
            <p:ph type="body" sz="quarter" idx="11"/>
          </p:nvPr>
        </p:nvSpPr>
        <p:spPr bwMode="gray">
          <a:xfrm>
            <a:off x="334964" y="1314000"/>
            <a:ext cx="5689600" cy="47073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Fußzeilenplatzhalter 1"/>
          <p:cNvSpPr>
            <a:spLocks noGrp="1"/>
          </p:cNvSpPr>
          <p:nvPr>
            <p:ph type="ftr" sz="quarter" idx="12"/>
          </p:nvPr>
        </p:nvSpPr>
        <p:spPr/>
        <p:txBody>
          <a:bodyPr/>
          <a:lstStyle/>
          <a:p>
            <a:r>
              <a:rPr lang="de-DE"/>
              <a:t>Titel der Präsentation (Eingabe über "Einfügen &gt; Kopf- und Fußzeile")</a:t>
            </a:r>
            <a:endParaRPr lang="de-DE" dirty="0"/>
          </a:p>
        </p:txBody>
      </p:sp>
      <p:sp>
        <p:nvSpPr>
          <p:cNvPr id="4" name="Titel 3"/>
          <p:cNvSpPr>
            <a:spLocks noGrp="1"/>
          </p:cNvSpPr>
          <p:nvPr>
            <p:ph type="title"/>
          </p:nvPr>
        </p:nvSpPr>
        <p:spPr/>
        <p:txBody>
          <a:bodyPr/>
          <a:lstStyle/>
          <a:p>
            <a:r>
              <a:rPr lang="de-DE"/>
              <a:t>Titelmasterformat durch Klicken bearbeiten</a:t>
            </a:r>
          </a:p>
        </p:txBody>
      </p:sp>
      <p:sp>
        <p:nvSpPr>
          <p:cNvPr id="6" name="Datumsplatzhalter 5"/>
          <p:cNvSpPr>
            <a:spLocks noGrp="1"/>
          </p:cNvSpPr>
          <p:nvPr>
            <p:ph type="dt" sz="half" idx="13"/>
          </p:nvPr>
        </p:nvSpPr>
        <p:spPr/>
        <p:txBody>
          <a:bodyPr/>
          <a:lstStyle/>
          <a:p>
            <a:pPr algn="l"/>
            <a:fld id="{4272FB57-9FA4-49AD-B88B-CD0BDB77E4BD}" type="datetime1">
              <a:rPr lang="de-DE" smtClean="0"/>
              <a:t>20.05.2019</a:t>
            </a:fld>
            <a:endParaRPr lang="de-DE" dirty="0"/>
          </a:p>
        </p:txBody>
      </p:sp>
      <p:sp>
        <p:nvSpPr>
          <p:cNvPr id="7" name="Foliennummernplatzhalter 6"/>
          <p:cNvSpPr>
            <a:spLocks noGrp="1"/>
          </p:cNvSpPr>
          <p:nvPr>
            <p:ph type="sldNum" sz="quarter" idx="14"/>
          </p:nvPr>
        </p:nvSpPr>
        <p:spPr/>
        <p:txBody>
          <a:bodyPr/>
          <a:lstStyle/>
          <a:p>
            <a:r>
              <a:rPr lang="de-DE"/>
              <a:t>Seite </a:t>
            </a:r>
            <a:fld id="{6F1BA828-8884-4DE0-86D6-A69D5A920C2F}" type="slidenum">
              <a:rPr lang="de-DE" smtClean="0"/>
              <a:pPr/>
              <a:t>‹Nr.›</a:t>
            </a:fld>
            <a:endParaRPr lang="de-DE" dirty="0"/>
          </a:p>
        </p:txBody>
      </p:sp>
    </p:spTree>
    <p:extLst>
      <p:ext uri="{BB962C8B-B14F-4D97-AF65-F5344CB8AC3E}">
        <p14:creationId xmlns:p14="http://schemas.microsoft.com/office/powerpoint/2010/main" val="244358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9" name="Foliennummernplatzhalter 3"/>
          <p:cNvSpPr>
            <a:spLocks noGrp="1"/>
          </p:cNvSpPr>
          <p:nvPr>
            <p:ph type="sldNum" sz="quarter" idx="4"/>
          </p:nvPr>
        </p:nvSpPr>
        <p:spPr>
          <a:xfrm>
            <a:off x="323850" y="6402516"/>
            <a:ext cx="504000" cy="144000"/>
          </a:xfrm>
          <a:prstGeom prst="rect">
            <a:avLst/>
          </a:prstGeom>
        </p:spPr>
        <p:txBody>
          <a:bodyPr vert="horz" lIns="0" tIns="0" rIns="0" bIns="0" rtlCol="0" anchor="ctr"/>
          <a:lstStyle>
            <a:lvl1pPr algn="l">
              <a:defRPr lang="de-DE" sz="700" kern="1200" smtClean="0">
                <a:solidFill>
                  <a:schemeClr val="bg1">
                    <a:lumMod val="50000"/>
                  </a:schemeClr>
                </a:solidFill>
                <a:latin typeface="Arial" charset="0"/>
                <a:ea typeface="+mn-ea"/>
                <a:cs typeface="Arial" charset="0"/>
              </a:defRPr>
            </a:lvl1pPr>
          </a:lstStyle>
          <a:p>
            <a:r>
              <a:rPr lang="de-DE"/>
              <a:t>Seite </a:t>
            </a:r>
            <a:fld id="{6F1BA828-8884-4DE0-86D6-A69D5A920C2F}" type="slidenum">
              <a:rPr lang="de-DE" smtClean="0"/>
              <a:pPr/>
              <a:t>‹Nr.›</a:t>
            </a:fld>
            <a:endParaRPr lang="de-DE" dirty="0"/>
          </a:p>
        </p:txBody>
      </p:sp>
      <p:sp>
        <p:nvSpPr>
          <p:cNvPr id="1026" name="Rectangle 2"/>
          <p:cNvSpPr>
            <a:spLocks noGrp="1" noChangeArrowheads="1"/>
          </p:cNvSpPr>
          <p:nvPr>
            <p:ph type="title"/>
          </p:nvPr>
        </p:nvSpPr>
        <p:spPr bwMode="gray">
          <a:xfrm>
            <a:off x="334963" y="368660"/>
            <a:ext cx="11522075"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Titelmasterformat durch Klicken bearbeiten</a:t>
            </a:r>
          </a:p>
        </p:txBody>
      </p:sp>
      <p:sp>
        <p:nvSpPr>
          <p:cNvPr id="1027" name="Rectangle 3"/>
          <p:cNvSpPr>
            <a:spLocks noGrp="1" noChangeArrowheads="1"/>
          </p:cNvSpPr>
          <p:nvPr>
            <p:ph type="body" idx="1"/>
          </p:nvPr>
        </p:nvSpPr>
        <p:spPr bwMode="gray">
          <a:xfrm>
            <a:off x="334963" y="1314000"/>
            <a:ext cx="11522075" cy="470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Fußzeilenplatzhalter 1"/>
          <p:cNvSpPr>
            <a:spLocks noGrp="1"/>
          </p:cNvSpPr>
          <p:nvPr>
            <p:ph type="ftr" sz="quarter" idx="3"/>
          </p:nvPr>
        </p:nvSpPr>
        <p:spPr bwMode="gray">
          <a:xfrm>
            <a:off x="1523492" y="6403044"/>
            <a:ext cx="4500000" cy="143472"/>
          </a:xfrm>
          <a:prstGeom prst="rect">
            <a:avLst/>
          </a:prstGeom>
        </p:spPr>
        <p:txBody>
          <a:bodyPr vert="horz" lIns="0" tIns="0" rIns="0" bIns="0" rtlCol="0" anchor="ctr"/>
          <a:lstStyle>
            <a:lvl1pPr algn="l">
              <a:defRPr sz="700">
                <a:solidFill>
                  <a:schemeClr val="bg1">
                    <a:lumMod val="50000"/>
                  </a:schemeClr>
                </a:solidFill>
              </a:defRPr>
            </a:lvl1pPr>
          </a:lstStyle>
          <a:p>
            <a:r>
              <a:rPr lang="de-DE"/>
              <a:t>Titel der Präsentation (Eingabe über "Einfügen &gt; Kopf- und Fußzeile")</a:t>
            </a:r>
            <a:endParaRPr lang="de-DE" dirty="0"/>
          </a:p>
        </p:txBody>
      </p:sp>
      <p:cxnSp>
        <p:nvCxnSpPr>
          <p:cNvPr id="7" name="Gerade Verbindung 6"/>
          <p:cNvCxnSpPr/>
          <p:nvPr/>
        </p:nvCxnSpPr>
        <p:spPr bwMode="auto">
          <a:xfrm>
            <a:off x="334963" y="6093296"/>
            <a:ext cx="11522075" cy="0"/>
          </a:xfrm>
          <a:prstGeom prst="line">
            <a:avLst/>
          </a:prstGeom>
          <a:solidFill>
            <a:schemeClr val="bg1"/>
          </a:solidFill>
          <a:ln w="63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Datumsplatzhalter 2"/>
          <p:cNvSpPr>
            <a:spLocks noGrp="1"/>
          </p:cNvSpPr>
          <p:nvPr>
            <p:ph type="dt" sz="half" idx="2"/>
          </p:nvPr>
        </p:nvSpPr>
        <p:spPr>
          <a:xfrm>
            <a:off x="864000" y="6402517"/>
            <a:ext cx="551480" cy="143999"/>
          </a:xfrm>
          <a:prstGeom prst="rect">
            <a:avLst/>
          </a:prstGeom>
        </p:spPr>
        <p:txBody>
          <a:bodyPr vert="horz" lIns="0" tIns="0" rIns="0" bIns="0" rtlCol="0" anchor="ctr"/>
          <a:lstStyle>
            <a:lvl1pPr>
              <a:defRPr lang="de-DE" sz="700" smtClean="0">
                <a:solidFill>
                  <a:schemeClr val="bg1">
                    <a:lumMod val="50000"/>
                  </a:schemeClr>
                </a:solidFill>
              </a:defRPr>
            </a:lvl1pPr>
          </a:lstStyle>
          <a:p>
            <a:pPr algn="l"/>
            <a:fld id="{5F8A69EE-9EBE-45B4-84DA-65CEBF0A418C}" type="datetime1">
              <a:rPr lang="de-DE" smtClean="0"/>
              <a:t>20.05.2019</a:t>
            </a:fld>
            <a:endParaRPr lang="de-DE" dirty="0"/>
          </a:p>
        </p:txBody>
      </p:sp>
      <p:pic>
        <p:nvPicPr>
          <p:cNvPr id="10" name="Grafik 9">
            <a:extLst>
              <a:ext uri="{FF2B5EF4-FFF2-40B4-BE49-F238E27FC236}">
                <a16:creationId xmlns:a16="http://schemas.microsoft.com/office/drawing/2014/main" id="{A8623A89-FAAD-1C47-B268-A70B56CF28DE}"/>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104190" y="261546"/>
            <a:ext cx="1776512" cy="537085"/>
          </a:xfrm>
          <a:prstGeom prst="rect">
            <a:avLst/>
          </a:prstGeom>
        </p:spPr>
      </p:pic>
      <p:pic>
        <p:nvPicPr>
          <p:cNvPr id="11" name="Bild 4">
            <a:extLst>
              <a:ext uri="{FF2B5EF4-FFF2-40B4-BE49-F238E27FC236}">
                <a16:creationId xmlns:a16="http://schemas.microsoft.com/office/drawing/2014/main" id="{26B05E68-6E74-8445-8444-665E2FDEE679}"/>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41906" y="6093296"/>
            <a:ext cx="2340571" cy="749714"/>
          </a:xfrm>
          <a:prstGeom prst="rect">
            <a:avLst/>
          </a:prstGeom>
          <a:noFill/>
          <a:ln>
            <a:noFill/>
          </a:ln>
        </p:spPr>
      </p:pic>
      <p:pic>
        <p:nvPicPr>
          <p:cNvPr id="12" name="Grafik 11">
            <a:extLst>
              <a:ext uri="{FF2B5EF4-FFF2-40B4-BE49-F238E27FC236}">
                <a16:creationId xmlns:a16="http://schemas.microsoft.com/office/drawing/2014/main" id="{FBDF227F-4D07-5346-86EB-A4FD0558DB0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976320" y="6165304"/>
            <a:ext cx="1011590" cy="535941"/>
          </a:xfrm>
          <a:prstGeom prst="rect">
            <a:avLst/>
          </a:prstGeom>
        </p:spPr>
      </p:pic>
      <p:pic>
        <p:nvPicPr>
          <p:cNvPr id="13" name="Picture 75">
            <a:extLst>
              <a:ext uri="{FF2B5EF4-FFF2-40B4-BE49-F238E27FC236}">
                <a16:creationId xmlns:a16="http://schemas.microsoft.com/office/drawing/2014/main" id="{6B64C518-FEAA-6C46-BBA3-A11092D08C05}"/>
              </a:ext>
            </a:extLst>
          </p:cNvPr>
          <p:cNvPicPr>
            <a:picLocks noChangeAspect="1"/>
          </p:cNvPicPr>
          <p:nvPr userDrawn="1"/>
        </p:nvPicPr>
        <p:blipFill>
          <a:blip r:embed="rId17"/>
          <a:stretch>
            <a:fillRect/>
          </a:stretch>
        </p:blipFill>
        <p:spPr>
          <a:xfrm>
            <a:off x="6878101" y="6226685"/>
            <a:ext cx="1926834" cy="41096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81" r:id="rId3"/>
    <p:sldLayoutId id="2147483679" r:id="rId4"/>
    <p:sldLayoutId id="2147483680" r:id="rId5"/>
    <p:sldLayoutId id="2147483675" r:id="rId6"/>
    <p:sldLayoutId id="2147483676" r:id="rId7"/>
    <p:sldLayoutId id="2147483677" r:id="rId8"/>
    <p:sldLayoutId id="2147483678" r:id="rId9"/>
    <p:sldLayoutId id="2147483664" r:id="rId10"/>
    <p:sldLayoutId id="2147483666" r:id="rId11"/>
    <p:sldLayoutId id="2147483667" r:id="rId12"/>
  </p:sldLayoutIdLst>
  <p:hf hdr="0"/>
  <p:txStyles>
    <p:titleStyle>
      <a:lvl1pPr algn="l" rtl="0" eaLnBrk="1" fontAlgn="base" hangingPunct="1">
        <a:spcBef>
          <a:spcPct val="0"/>
        </a:spcBef>
        <a:spcAft>
          <a:spcPct val="0"/>
        </a:spcAft>
        <a:defRPr sz="2500" b="1">
          <a:solidFill>
            <a:schemeClr val="accent1"/>
          </a:solidFill>
          <a:latin typeface="+mj-lt"/>
          <a:ea typeface="+mj-ea"/>
          <a:cs typeface="+mj-cs"/>
        </a:defRPr>
      </a:lvl1pPr>
      <a:lvl2pPr algn="l" rtl="0" eaLnBrk="1" fontAlgn="base" hangingPunct="1">
        <a:spcBef>
          <a:spcPct val="0"/>
        </a:spcBef>
        <a:spcAft>
          <a:spcPct val="0"/>
        </a:spcAft>
        <a:defRPr sz="2500">
          <a:solidFill>
            <a:schemeClr val="tx1"/>
          </a:solidFill>
          <a:latin typeface="Arial" charset="0"/>
          <a:cs typeface="Arial" charset="0"/>
        </a:defRPr>
      </a:lvl2pPr>
      <a:lvl3pPr algn="l" rtl="0" eaLnBrk="1" fontAlgn="base" hangingPunct="1">
        <a:spcBef>
          <a:spcPct val="0"/>
        </a:spcBef>
        <a:spcAft>
          <a:spcPct val="0"/>
        </a:spcAft>
        <a:defRPr sz="2500">
          <a:solidFill>
            <a:schemeClr val="tx1"/>
          </a:solidFill>
          <a:latin typeface="Arial" charset="0"/>
          <a:cs typeface="Arial" charset="0"/>
        </a:defRPr>
      </a:lvl3pPr>
      <a:lvl4pPr algn="l" rtl="0" eaLnBrk="1" fontAlgn="base" hangingPunct="1">
        <a:spcBef>
          <a:spcPct val="0"/>
        </a:spcBef>
        <a:spcAft>
          <a:spcPct val="0"/>
        </a:spcAft>
        <a:defRPr sz="2500">
          <a:solidFill>
            <a:schemeClr val="tx1"/>
          </a:solidFill>
          <a:latin typeface="Arial" charset="0"/>
          <a:cs typeface="Arial" charset="0"/>
        </a:defRPr>
      </a:lvl4pPr>
      <a:lvl5pPr algn="l" rtl="0" eaLnBrk="1" fontAlgn="base" hangingPunct="1">
        <a:spcBef>
          <a:spcPct val="0"/>
        </a:spcBef>
        <a:spcAft>
          <a:spcPct val="0"/>
        </a:spcAft>
        <a:defRPr sz="2500">
          <a:solidFill>
            <a:schemeClr val="tx1"/>
          </a:solidFill>
          <a:latin typeface="Arial" charset="0"/>
          <a:cs typeface="Arial" charset="0"/>
        </a:defRPr>
      </a:lvl5pPr>
      <a:lvl6pPr marL="457200" algn="l" rtl="0" eaLnBrk="1" fontAlgn="base" hangingPunct="1">
        <a:spcBef>
          <a:spcPct val="0"/>
        </a:spcBef>
        <a:spcAft>
          <a:spcPct val="0"/>
        </a:spcAft>
        <a:defRPr sz="2500">
          <a:solidFill>
            <a:schemeClr val="tx1"/>
          </a:solidFill>
          <a:latin typeface="Arial" charset="0"/>
          <a:cs typeface="Arial" charset="0"/>
        </a:defRPr>
      </a:lvl6pPr>
      <a:lvl7pPr marL="914400" algn="l" rtl="0" eaLnBrk="1" fontAlgn="base" hangingPunct="1">
        <a:spcBef>
          <a:spcPct val="0"/>
        </a:spcBef>
        <a:spcAft>
          <a:spcPct val="0"/>
        </a:spcAft>
        <a:defRPr sz="2500">
          <a:solidFill>
            <a:schemeClr val="tx1"/>
          </a:solidFill>
          <a:latin typeface="Arial" charset="0"/>
          <a:cs typeface="Arial" charset="0"/>
        </a:defRPr>
      </a:lvl7pPr>
      <a:lvl8pPr marL="1371600" algn="l" rtl="0" eaLnBrk="1" fontAlgn="base" hangingPunct="1">
        <a:spcBef>
          <a:spcPct val="0"/>
        </a:spcBef>
        <a:spcAft>
          <a:spcPct val="0"/>
        </a:spcAft>
        <a:defRPr sz="2500">
          <a:solidFill>
            <a:schemeClr val="tx1"/>
          </a:solidFill>
          <a:latin typeface="Arial" charset="0"/>
          <a:cs typeface="Arial" charset="0"/>
        </a:defRPr>
      </a:lvl8pPr>
      <a:lvl9pPr marL="1828800" algn="l" rtl="0" eaLnBrk="1" fontAlgn="base" hangingPunct="1">
        <a:spcBef>
          <a:spcPct val="0"/>
        </a:spcBef>
        <a:spcAft>
          <a:spcPct val="0"/>
        </a:spcAft>
        <a:defRPr sz="2500">
          <a:solidFill>
            <a:schemeClr val="tx1"/>
          </a:solidFill>
          <a:latin typeface="Arial" charset="0"/>
          <a:cs typeface="Arial" charset="0"/>
        </a:defRPr>
      </a:lvl9pPr>
    </p:titleStyle>
    <p:body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67">
          <p15:clr>
            <a:srgbClr val="F26B43"/>
          </p15:clr>
        </p15:guide>
        <p15:guide id="2" pos="3795">
          <p15:clr>
            <a:srgbClr val="F26B43"/>
          </p15:clr>
        </p15:guide>
        <p15:guide id="3" pos="3885">
          <p15:clr>
            <a:srgbClr val="F26B43"/>
          </p15:clr>
        </p15:guide>
        <p15:guide id="4" pos="5632">
          <p15:clr>
            <a:srgbClr val="F26B43"/>
          </p15:clr>
        </p15:guide>
        <p15:guide id="5" pos="5722">
          <p15:clr>
            <a:srgbClr val="F26B43"/>
          </p15:clr>
        </p15:guide>
        <p15:guide id="6" pos="7469">
          <p15:clr>
            <a:srgbClr val="F26B43"/>
          </p15:clr>
        </p15:guide>
        <p15:guide id="7" pos="2048">
          <p15:clr>
            <a:srgbClr val="F26B43"/>
          </p15:clr>
        </p15:guide>
        <p15:guide id="8" pos="1958">
          <p15:clr>
            <a:srgbClr val="F26B43"/>
          </p15:clr>
        </p15:guide>
        <p15:guide id="9" pos="211">
          <p15:clr>
            <a:srgbClr val="F26B43"/>
          </p15:clr>
        </p15:guide>
        <p15:guide id="10" orient="horz" pos="379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5.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tags" Target="../tags/tag16.xml"/><Relationship Id="rId7" Type="http://schemas.openxmlformats.org/officeDocument/2006/relationships/diagramData" Target="../diagrams/data1.xml"/><Relationship Id="rId2" Type="http://schemas.openxmlformats.org/officeDocument/2006/relationships/tags" Target="../tags/tag15.xml"/><Relationship Id="rId1" Type="http://schemas.openxmlformats.org/officeDocument/2006/relationships/vmlDrawing" Target="../drawings/vmlDrawing7.vml"/><Relationship Id="rId6" Type="http://schemas.openxmlformats.org/officeDocument/2006/relationships/image" Target="../media/image9.emf"/><Relationship Id="rId11" Type="http://schemas.microsoft.com/office/2007/relationships/diagramDrawing" Target="../diagrams/drawing1.xml"/><Relationship Id="rId5" Type="http://schemas.openxmlformats.org/officeDocument/2006/relationships/oleObject" Target="../embeddings/oleObject7.bin"/><Relationship Id="rId10" Type="http://schemas.openxmlformats.org/officeDocument/2006/relationships/diagramColors" Target="../diagrams/colors1.xml"/><Relationship Id="rId4" Type="http://schemas.openxmlformats.org/officeDocument/2006/relationships/slideLayout" Target="../slideLayouts/slideLayout2.xml"/><Relationship Id="rId9"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tags" Target="../tags/tag18.xml"/><Relationship Id="rId7" Type="http://schemas.openxmlformats.org/officeDocument/2006/relationships/diagramData" Target="../diagrams/data2.xml"/><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image" Target="../media/image9.emf"/><Relationship Id="rId11" Type="http://schemas.microsoft.com/office/2007/relationships/diagramDrawing" Target="../diagrams/drawing2.xml"/><Relationship Id="rId5" Type="http://schemas.openxmlformats.org/officeDocument/2006/relationships/oleObject" Target="../embeddings/oleObject8.bin"/><Relationship Id="rId10" Type="http://schemas.openxmlformats.org/officeDocument/2006/relationships/diagramColors" Target="../diagrams/colors2.xml"/><Relationship Id="rId4" Type="http://schemas.openxmlformats.org/officeDocument/2006/relationships/slideLayout" Target="../slideLayouts/slideLayout9.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tags" Target="../tags/tag20.xml"/><Relationship Id="rId7" Type="http://schemas.openxmlformats.org/officeDocument/2006/relationships/diagramData" Target="../diagrams/data3.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emf"/><Relationship Id="rId11" Type="http://schemas.microsoft.com/office/2007/relationships/diagramDrawing" Target="../diagrams/drawing3.xml"/><Relationship Id="rId5" Type="http://schemas.openxmlformats.org/officeDocument/2006/relationships/oleObject" Target="../embeddings/oleObject9.bin"/><Relationship Id="rId10" Type="http://schemas.openxmlformats.org/officeDocument/2006/relationships/diagramColors" Target="../diagrams/colors3.xml"/><Relationship Id="rId4" Type="http://schemas.openxmlformats.org/officeDocument/2006/relationships/slideLayout" Target="../slideLayouts/slideLayout9.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tags" Target="../tags/tag22.xml"/><Relationship Id="rId7" Type="http://schemas.openxmlformats.org/officeDocument/2006/relationships/diagramData" Target="../diagrams/data4.xml"/><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image" Target="../media/image9.emf"/><Relationship Id="rId11" Type="http://schemas.microsoft.com/office/2007/relationships/diagramDrawing" Target="../diagrams/drawing4.xml"/><Relationship Id="rId5" Type="http://schemas.openxmlformats.org/officeDocument/2006/relationships/oleObject" Target="../embeddings/oleObject10.bin"/><Relationship Id="rId10" Type="http://schemas.openxmlformats.org/officeDocument/2006/relationships/diagramColors" Target="../diagrams/colors4.xml"/><Relationship Id="rId4" Type="http://schemas.openxmlformats.org/officeDocument/2006/relationships/slideLayout" Target="../slideLayouts/slideLayout9.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tags" Target="../tags/tag24.xml"/><Relationship Id="rId7" Type="http://schemas.openxmlformats.org/officeDocument/2006/relationships/diagramData" Target="../diagrams/data5.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9.emf"/><Relationship Id="rId11" Type="http://schemas.microsoft.com/office/2007/relationships/diagramDrawing" Target="../diagrams/drawing5.xml"/><Relationship Id="rId5" Type="http://schemas.openxmlformats.org/officeDocument/2006/relationships/oleObject" Target="../embeddings/oleObject11.bin"/><Relationship Id="rId10" Type="http://schemas.openxmlformats.org/officeDocument/2006/relationships/diagramColors" Target="../diagrams/colors5.xml"/><Relationship Id="rId4" Type="http://schemas.openxmlformats.org/officeDocument/2006/relationships/slideLayout" Target="../slideLayouts/slideLayout9.xml"/><Relationship Id="rId9"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tags" Target="../tags/tag26.xml"/><Relationship Id="rId7" Type="http://schemas.openxmlformats.org/officeDocument/2006/relationships/diagramData" Target="../diagrams/data6.xml"/><Relationship Id="rId2" Type="http://schemas.openxmlformats.org/officeDocument/2006/relationships/tags" Target="../tags/tag25.xml"/><Relationship Id="rId1" Type="http://schemas.openxmlformats.org/officeDocument/2006/relationships/vmlDrawing" Target="../drawings/vmlDrawing12.vml"/><Relationship Id="rId6" Type="http://schemas.openxmlformats.org/officeDocument/2006/relationships/image" Target="../media/image9.emf"/><Relationship Id="rId11" Type="http://schemas.microsoft.com/office/2007/relationships/diagramDrawing" Target="../diagrams/drawing6.xml"/><Relationship Id="rId5" Type="http://schemas.openxmlformats.org/officeDocument/2006/relationships/oleObject" Target="../embeddings/oleObject12.bin"/><Relationship Id="rId10" Type="http://schemas.openxmlformats.org/officeDocument/2006/relationships/diagramColors" Target="../diagrams/colors6.xml"/><Relationship Id="rId4" Type="http://schemas.openxmlformats.org/officeDocument/2006/relationships/slideLayout" Target="../slideLayouts/slideLayout9.xml"/><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25.png"/><Relationship Id="rId2" Type="http://schemas.openxmlformats.org/officeDocument/2006/relationships/tags" Target="../tags/tag27.xml"/><Relationship Id="rId1" Type="http://schemas.openxmlformats.org/officeDocument/2006/relationships/vmlDrawing" Target="../drawings/vmlDrawing13.vml"/><Relationship Id="rId6" Type="http://schemas.openxmlformats.org/officeDocument/2006/relationships/image" Target="../media/image9.emf"/><Relationship Id="rId5" Type="http://schemas.openxmlformats.org/officeDocument/2006/relationships/oleObject" Target="../embeddings/oleObject13.bin"/><Relationship Id="rId4"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6" Type="http://schemas.openxmlformats.org/officeDocument/2006/relationships/tags" Target="../tags/tag53.xml"/><Relationship Id="rId117" Type="http://schemas.openxmlformats.org/officeDocument/2006/relationships/tags" Target="../tags/tag144.xml"/><Relationship Id="rId21" Type="http://schemas.openxmlformats.org/officeDocument/2006/relationships/tags" Target="../tags/tag48.xml"/><Relationship Id="rId42" Type="http://schemas.openxmlformats.org/officeDocument/2006/relationships/tags" Target="../tags/tag69.xml"/><Relationship Id="rId47" Type="http://schemas.openxmlformats.org/officeDocument/2006/relationships/tags" Target="../tags/tag74.xml"/><Relationship Id="rId63" Type="http://schemas.openxmlformats.org/officeDocument/2006/relationships/tags" Target="../tags/tag90.xml"/><Relationship Id="rId68" Type="http://schemas.openxmlformats.org/officeDocument/2006/relationships/tags" Target="../tags/tag95.xml"/><Relationship Id="rId84" Type="http://schemas.openxmlformats.org/officeDocument/2006/relationships/tags" Target="../tags/tag111.xml"/><Relationship Id="rId89" Type="http://schemas.openxmlformats.org/officeDocument/2006/relationships/tags" Target="../tags/tag116.xml"/><Relationship Id="rId112" Type="http://schemas.openxmlformats.org/officeDocument/2006/relationships/tags" Target="../tags/tag139.xml"/><Relationship Id="rId16" Type="http://schemas.openxmlformats.org/officeDocument/2006/relationships/tags" Target="../tags/tag43.xml"/><Relationship Id="rId107" Type="http://schemas.openxmlformats.org/officeDocument/2006/relationships/tags" Target="../tags/tag134.xml"/><Relationship Id="rId11" Type="http://schemas.openxmlformats.org/officeDocument/2006/relationships/tags" Target="../tags/tag38.xml"/><Relationship Id="rId32" Type="http://schemas.openxmlformats.org/officeDocument/2006/relationships/tags" Target="../tags/tag59.xml"/><Relationship Id="rId37" Type="http://schemas.openxmlformats.org/officeDocument/2006/relationships/tags" Target="../tags/tag64.xml"/><Relationship Id="rId53" Type="http://schemas.openxmlformats.org/officeDocument/2006/relationships/tags" Target="../tags/tag80.xml"/><Relationship Id="rId58" Type="http://schemas.openxmlformats.org/officeDocument/2006/relationships/tags" Target="../tags/tag85.xml"/><Relationship Id="rId74" Type="http://schemas.openxmlformats.org/officeDocument/2006/relationships/tags" Target="../tags/tag101.xml"/><Relationship Id="rId79" Type="http://schemas.openxmlformats.org/officeDocument/2006/relationships/tags" Target="../tags/tag106.xml"/><Relationship Id="rId102" Type="http://schemas.openxmlformats.org/officeDocument/2006/relationships/tags" Target="../tags/tag129.xml"/><Relationship Id="rId123" Type="http://schemas.openxmlformats.org/officeDocument/2006/relationships/tags" Target="../tags/tag150.xml"/><Relationship Id="rId128" Type="http://schemas.openxmlformats.org/officeDocument/2006/relationships/tags" Target="../tags/tag155.xml"/><Relationship Id="rId5" Type="http://schemas.openxmlformats.org/officeDocument/2006/relationships/tags" Target="../tags/tag32.xml"/><Relationship Id="rId90" Type="http://schemas.openxmlformats.org/officeDocument/2006/relationships/tags" Target="../tags/tag117.xml"/><Relationship Id="rId95" Type="http://schemas.openxmlformats.org/officeDocument/2006/relationships/tags" Target="../tags/tag122.xml"/><Relationship Id="rId19" Type="http://schemas.openxmlformats.org/officeDocument/2006/relationships/tags" Target="../tags/tag46.xml"/><Relationship Id="rId14" Type="http://schemas.openxmlformats.org/officeDocument/2006/relationships/tags" Target="../tags/tag41.xml"/><Relationship Id="rId22" Type="http://schemas.openxmlformats.org/officeDocument/2006/relationships/tags" Target="../tags/tag49.xml"/><Relationship Id="rId27" Type="http://schemas.openxmlformats.org/officeDocument/2006/relationships/tags" Target="../tags/tag54.xml"/><Relationship Id="rId30" Type="http://schemas.openxmlformats.org/officeDocument/2006/relationships/tags" Target="../tags/tag57.xml"/><Relationship Id="rId35" Type="http://schemas.openxmlformats.org/officeDocument/2006/relationships/tags" Target="../tags/tag62.xml"/><Relationship Id="rId43" Type="http://schemas.openxmlformats.org/officeDocument/2006/relationships/tags" Target="../tags/tag70.xml"/><Relationship Id="rId48" Type="http://schemas.openxmlformats.org/officeDocument/2006/relationships/tags" Target="../tags/tag75.xml"/><Relationship Id="rId56" Type="http://schemas.openxmlformats.org/officeDocument/2006/relationships/tags" Target="../tags/tag83.xml"/><Relationship Id="rId64" Type="http://schemas.openxmlformats.org/officeDocument/2006/relationships/tags" Target="../tags/tag91.xml"/><Relationship Id="rId69" Type="http://schemas.openxmlformats.org/officeDocument/2006/relationships/tags" Target="../tags/tag96.xml"/><Relationship Id="rId77" Type="http://schemas.openxmlformats.org/officeDocument/2006/relationships/tags" Target="../tags/tag104.xml"/><Relationship Id="rId100" Type="http://schemas.openxmlformats.org/officeDocument/2006/relationships/tags" Target="../tags/tag127.xml"/><Relationship Id="rId105" Type="http://schemas.openxmlformats.org/officeDocument/2006/relationships/tags" Target="../tags/tag132.xml"/><Relationship Id="rId113" Type="http://schemas.openxmlformats.org/officeDocument/2006/relationships/tags" Target="../tags/tag140.xml"/><Relationship Id="rId118" Type="http://schemas.openxmlformats.org/officeDocument/2006/relationships/tags" Target="../tags/tag145.xml"/><Relationship Id="rId126" Type="http://schemas.openxmlformats.org/officeDocument/2006/relationships/tags" Target="../tags/tag153.xml"/><Relationship Id="rId8" Type="http://schemas.openxmlformats.org/officeDocument/2006/relationships/tags" Target="../tags/tag35.xml"/><Relationship Id="rId51" Type="http://schemas.openxmlformats.org/officeDocument/2006/relationships/tags" Target="../tags/tag78.xml"/><Relationship Id="rId72" Type="http://schemas.openxmlformats.org/officeDocument/2006/relationships/tags" Target="../tags/tag99.xml"/><Relationship Id="rId80" Type="http://schemas.openxmlformats.org/officeDocument/2006/relationships/tags" Target="../tags/tag107.xml"/><Relationship Id="rId85" Type="http://schemas.openxmlformats.org/officeDocument/2006/relationships/tags" Target="../tags/tag112.xml"/><Relationship Id="rId93" Type="http://schemas.openxmlformats.org/officeDocument/2006/relationships/tags" Target="../tags/tag120.xml"/><Relationship Id="rId98" Type="http://schemas.openxmlformats.org/officeDocument/2006/relationships/tags" Target="../tags/tag125.xml"/><Relationship Id="rId121" Type="http://schemas.openxmlformats.org/officeDocument/2006/relationships/tags" Target="../tags/tag148.xml"/><Relationship Id="rId3" Type="http://schemas.openxmlformats.org/officeDocument/2006/relationships/tags" Target="../tags/tag30.xml"/><Relationship Id="rId12" Type="http://schemas.openxmlformats.org/officeDocument/2006/relationships/tags" Target="../tags/tag39.xml"/><Relationship Id="rId17" Type="http://schemas.openxmlformats.org/officeDocument/2006/relationships/tags" Target="../tags/tag44.xml"/><Relationship Id="rId25" Type="http://schemas.openxmlformats.org/officeDocument/2006/relationships/tags" Target="../tags/tag52.xml"/><Relationship Id="rId33" Type="http://schemas.openxmlformats.org/officeDocument/2006/relationships/tags" Target="../tags/tag60.xml"/><Relationship Id="rId38" Type="http://schemas.openxmlformats.org/officeDocument/2006/relationships/tags" Target="../tags/tag65.xml"/><Relationship Id="rId46" Type="http://schemas.openxmlformats.org/officeDocument/2006/relationships/tags" Target="../tags/tag73.xml"/><Relationship Id="rId59" Type="http://schemas.openxmlformats.org/officeDocument/2006/relationships/tags" Target="../tags/tag86.xml"/><Relationship Id="rId67" Type="http://schemas.openxmlformats.org/officeDocument/2006/relationships/tags" Target="../tags/tag94.xml"/><Relationship Id="rId103" Type="http://schemas.openxmlformats.org/officeDocument/2006/relationships/tags" Target="../tags/tag130.xml"/><Relationship Id="rId108" Type="http://schemas.openxmlformats.org/officeDocument/2006/relationships/tags" Target="../tags/tag135.xml"/><Relationship Id="rId116" Type="http://schemas.openxmlformats.org/officeDocument/2006/relationships/tags" Target="../tags/tag143.xml"/><Relationship Id="rId124" Type="http://schemas.openxmlformats.org/officeDocument/2006/relationships/tags" Target="../tags/tag151.xml"/><Relationship Id="rId129" Type="http://schemas.openxmlformats.org/officeDocument/2006/relationships/slideLayout" Target="../slideLayouts/slideLayout2.xml"/><Relationship Id="rId20" Type="http://schemas.openxmlformats.org/officeDocument/2006/relationships/tags" Target="../tags/tag47.xml"/><Relationship Id="rId41" Type="http://schemas.openxmlformats.org/officeDocument/2006/relationships/tags" Target="../tags/tag68.xml"/><Relationship Id="rId54" Type="http://schemas.openxmlformats.org/officeDocument/2006/relationships/tags" Target="../tags/tag81.xml"/><Relationship Id="rId62" Type="http://schemas.openxmlformats.org/officeDocument/2006/relationships/tags" Target="../tags/tag89.xml"/><Relationship Id="rId70" Type="http://schemas.openxmlformats.org/officeDocument/2006/relationships/tags" Target="../tags/tag97.xml"/><Relationship Id="rId75" Type="http://schemas.openxmlformats.org/officeDocument/2006/relationships/tags" Target="../tags/tag102.xml"/><Relationship Id="rId83" Type="http://schemas.openxmlformats.org/officeDocument/2006/relationships/tags" Target="../tags/tag110.xml"/><Relationship Id="rId88" Type="http://schemas.openxmlformats.org/officeDocument/2006/relationships/tags" Target="../tags/tag115.xml"/><Relationship Id="rId91" Type="http://schemas.openxmlformats.org/officeDocument/2006/relationships/tags" Target="../tags/tag118.xml"/><Relationship Id="rId96" Type="http://schemas.openxmlformats.org/officeDocument/2006/relationships/tags" Target="../tags/tag123.xml"/><Relationship Id="rId111" Type="http://schemas.openxmlformats.org/officeDocument/2006/relationships/tags" Target="../tags/tag138.xml"/><Relationship Id="rId1" Type="http://schemas.openxmlformats.org/officeDocument/2006/relationships/vmlDrawing" Target="../drawings/vmlDrawing14.vml"/><Relationship Id="rId6" Type="http://schemas.openxmlformats.org/officeDocument/2006/relationships/tags" Target="../tags/tag33.xml"/><Relationship Id="rId15" Type="http://schemas.openxmlformats.org/officeDocument/2006/relationships/tags" Target="../tags/tag42.xml"/><Relationship Id="rId23" Type="http://schemas.openxmlformats.org/officeDocument/2006/relationships/tags" Target="../tags/tag50.xml"/><Relationship Id="rId28" Type="http://schemas.openxmlformats.org/officeDocument/2006/relationships/tags" Target="../tags/tag55.xml"/><Relationship Id="rId36" Type="http://schemas.openxmlformats.org/officeDocument/2006/relationships/tags" Target="../tags/tag63.xml"/><Relationship Id="rId49" Type="http://schemas.openxmlformats.org/officeDocument/2006/relationships/tags" Target="../tags/tag76.xml"/><Relationship Id="rId57" Type="http://schemas.openxmlformats.org/officeDocument/2006/relationships/tags" Target="../tags/tag84.xml"/><Relationship Id="rId106" Type="http://schemas.openxmlformats.org/officeDocument/2006/relationships/tags" Target="../tags/tag133.xml"/><Relationship Id="rId114" Type="http://schemas.openxmlformats.org/officeDocument/2006/relationships/tags" Target="../tags/tag141.xml"/><Relationship Id="rId119" Type="http://schemas.openxmlformats.org/officeDocument/2006/relationships/tags" Target="../tags/tag146.xml"/><Relationship Id="rId127" Type="http://schemas.openxmlformats.org/officeDocument/2006/relationships/tags" Target="../tags/tag154.xml"/><Relationship Id="rId10" Type="http://schemas.openxmlformats.org/officeDocument/2006/relationships/tags" Target="../tags/tag37.xml"/><Relationship Id="rId31" Type="http://schemas.openxmlformats.org/officeDocument/2006/relationships/tags" Target="../tags/tag58.xml"/><Relationship Id="rId44" Type="http://schemas.openxmlformats.org/officeDocument/2006/relationships/tags" Target="../tags/tag71.xml"/><Relationship Id="rId52" Type="http://schemas.openxmlformats.org/officeDocument/2006/relationships/tags" Target="../tags/tag79.xml"/><Relationship Id="rId60" Type="http://schemas.openxmlformats.org/officeDocument/2006/relationships/tags" Target="../tags/tag87.xml"/><Relationship Id="rId65" Type="http://schemas.openxmlformats.org/officeDocument/2006/relationships/tags" Target="../tags/tag92.xml"/><Relationship Id="rId73" Type="http://schemas.openxmlformats.org/officeDocument/2006/relationships/tags" Target="../tags/tag100.xml"/><Relationship Id="rId78" Type="http://schemas.openxmlformats.org/officeDocument/2006/relationships/tags" Target="../tags/tag105.xml"/><Relationship Id="rId81" Type="http://schemas.openxmlformats.org/officeDocument/2006/relationships/tags" Target="../tags/tag108.xml"/><Relationship Id="rId86" Type="http://schemas.openxmlformats.org/officeDocument/2006/relationships/tags" Target="../tags/tag113.xml"/><Relationship Id="rId94" Type="http://schemas.openxmlformats.org/officeDocument/2006/relationships/tags" Target="../tags/tag121.xml"/><Relationship Id="rId99" Type="http://schemas.openxmlformats.org/officeDocument/2006/relationships/tags" Target="../tags/tag126.xml"/><Relationship Id="rId101" Type="http://schemas.openxmlformats.org/officeDocument/2006/relationships/tags" Target="../tags/tag128.xml"/><Relationship Id="rId122" Type="http://schemas.openxmlformats.org/officeDocument/2006/relationships/tags" Target="../tags/tag149.xml"/><Relationship Id="rId130" Type="http://schemas.openxmlformats.org/officeDocument/2006/relationships/oleObject" Target="../embeddings/oleObject14.bin"/><Relationship Id="rId4" Type="http://schemas.openxmlformats.org/officeDocument/2006/relationships/tags" Target="../tags/tag31.xml"/><Relationship Id="rId9" Type="http://schemas.openxmlformats.org/officeDocument/2006/relationships/tags" Target="../tags/tag36.xml"/><Relationship Id="rId13" Type="http://schemas.openxmlformats.org/officeDocument/2006/relationships/tags" Target="../tags/tag40.xml"/><Relationship Id="rId18" Type="http://schemas.openxmlformats.org/officeDocument/2006/relationships/tags" Target="../tags/tag45.xml"/><Relationship Id="rId39" Type="http://schemas.openxmlformats.org/officeDocument/2006/relationships/tags" Target="../tags/tag66.xml"/><Relationship Id="rId109" Type="http://schemas.openxmlformats.org/officeDocument/2006/relationships/tags" Target="../tags/tag136.xml"/><Relationship Id="rId34" Type="http://schemas.openxmlformats.org/officeDocument/2006/relationships/tags" Target="../tags/tag61.xml"/><Relationship Id="rId50" Type="http://schemas.openxmlformats.org/officeDocument/2006/relationships/tags" Target="../tags/tag77.xml"/><Relationship Id="rId55" Type="http://schemas.openxmlformats.org/officeDocument/2006/relationships/tags" Target="../tags/tag82.xml"/><Relationship Id="rId76" Type="http://schemas.openxmlformats.org/officeDocument/2006/relationships/tags" Target="../tags/tag103.xml"/><Relationship Id="rId97" Type="http://schemas.openxmlformats.org/officeDocument/2006/relationships/tags" Target="../tags/tag124.xml"/><Relationship Id="rId104" Type="http://schemas.openxmlformats.org/officeDocument/2006/relationships/tags" Target="../tags/tag131.xml"/><Relationship Id="rId120" Type="http://schemas.openxmlformats.org/officeDocument/2006/relationships/tags" Target="../tags/tag147.xml"/><Relationship Id="rId125" Type="http://schemas.openxmlformats.org/officeDocument/2006/relationships/tags" Target="../tags/tag152.xml"/><Relationship Id="rId7" Type="http://schemas.openxmlformats.org/officeDocument/2006/relationships/tags" Target="../tags/tag34.xml"/><Relationship Id="rId71" Type="http://schemas.openxmlformats.org/officeDocument/2006/relationships/tags" Target="../tags/tag98.xml"/><Relationship Id="rId92" Type="http://schemas.openxmlformats.org/officeDocument/2006/relationships/tags" Target="../tags/tag119.xml"/><Relationship Id="rId2" Type="http://schemas.openxmlformats.org/officeDocument/2006/relationships/tags" Target="../tags/tag29.xml"/><Relationship Id="rId29" Type="http://schemas.openxmlformats.org/officeDocument/2006/relationships/tags" Target="../tags/tag56.xml"/><Relationship Id="rId24" Type="http://schemas.openxmlformats.org/officeDocument/2006/relationships/tags" Target="../tags/tag51.xml"/><Relationship Id="rId40" Type="http://schemas.openxmlformats.org/officeDocument/2006/relationships/tags" Target="../tags/tag67.xml"/><Relationship Id="rId45" Type="http://schemas.openxmlformats.org/officeDocument/2006/relationships/tags" Target="../tags/tag72.xml"/><Relationship Id="rId66" Type="http://schemas.openxmlformats.org/officeDocument/2006/relationships/tags" Target="../tags/tag93.xml"/><Relationship Id="rId87" Type="http://schemas.openxmlformats.org/officeDocument/2006/relationships/tags" Target="../tags/tag114.xml"/><Relationship Id="rId110" Type="http://schemas.openxmlformats.org/officeDocument/2006/relationships/tags" Target="../tags/tag137.xml"/><Relationship Id="rId115" Type="http://schemas.openxmlformats.org/officeDocument/2006/relationships/tags" Target="../tags/tag142.xml"/><Relationship Id="rId131" Type="http://schemas.openxmlformats.org/officeDocument/2006/relationships/image" Target="../media/image26.emf"/><Relationship Id="rId61" Type="http://schemas.openxmlformats.org/officeDocument/2006/relationships/tags" Target="../tags/tag88.xml"/><Relationship Id="rId82" Type="http://schemas.openxmlformats.org/officeDocument/2006/relationships/tags" Target="../tags/tag10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157.xml"/><Relationship Id="rId7" Type="http://schemas.openxmlformats.org/officeDocument/2006/relationships/image" Target="../media/image27.png"/><Relationship Id="rId2" Type="http://schemas.openxmlformats.org/officeDocument/2006/relationships/tags" Target="../tags/tag156.xml"/><Relationship Id="rId1" Type="http://schemas.openxmlformats.org/officeDocument/2006/relationships/vmlDrawing" Target="../drawings/vmlDrawing15.vml"/><Relationship Id="rId6" Type="http://schemas.openxmlformats.org/officeDocument/2006/relationships/image" Target="../media/image9.emf"/><Relationship Id="rId11" Type="http://schemas.openxmlformats.org/officeDocument/2006/relationships/image" Target="../media/image31.png"/><Relationship Id="rId5" Type="http://schemas.openxmlformats.org/officeDocument/2006/relationships/oleObject" Target="../embeddings/oleObject15.bin"/><Relationship Id="rId10" Type="http://schemas.openxmlformats.org/officeDocument/2006/relationships/image" Target="../media/image30.png"/><Relationship Id="rId4" Type="http://schemas.openxmlformats.org/officeDocument/2006/relationships/slideLayout" Target="../slideLayouts/slideLayout9.xml"/><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vmlDrawing" Target="../drawings/vmlDrawing16.vml"/><Relationship Id="rId6" Type="http://schemas.openxmlformats.org/officeDocument/2006/relationships/image" Target="../media/image9.emf"/><Relationship Id="rId5" Type="http://schemas.openxmlformats.org/officeDocument/2006/relationships/oleObject" Target="../embeddings/oleObject16.bin"/><Relationship Id="rId4"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vmlDrawing" Target="../drawings/vmlDrawing17.vml"/><Relationship Id="rId5" Type="http://schemas.openxmlformats.org/officeDocument/2006/relationships/image" Target="../media/image9.emf"/><Relationship Id="rId4" Type="http://schemas.openxmlformats.org/officeDocument/2006/relationships/oleObject" Target="../embeddings/oleObject17.bin"/></Relationships>
</file>

<file path=ppt/slides/_rels/slide23.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9" Type="http://schemas.openxmlformats.org/officeDocument/2006/relationships/chart" Target="../charts/chart1.xml"/><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tags" Target="../tags/tag193.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92.xml"/><Relationship Id="rId38" Type="http://schemas.openxmlformats.org/officeDocument/2006/relationships/image" Target="../media/image26.emf"/><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tags" Target="../tags/tag188.xml"/><Relationship Id="rId1" Type="http://schemas.openxmlformats.org/officeDocument/2006/relationships/vmlDrawing" Target="../drawings/vmlDrawing18.v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tags" Target="../tags/tag191.xml"/><Relationship Id="rId37" Type="http://schemas.openxmlformats.org/officeDocument/2006/relationships/oleObject" Target="../embeddings/oleObject18.bin"/><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slideLayout" Target="../slideLayouts/slideLayout2.xml"/><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90.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tags" Target="../tags/tag189.xml"/><Relationship Id="rId35" Type="http://schemas.openxmlformats.org/officeDocument/2006/relationships/tags" Target="../tags/tag194.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2.bin"/><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9.xml"/><Relationship Id="rId5" Type="http://schemas.openxmlformats.org/officeDocument/2006/relationships/image" Target="../media/image16.jpeg"/><Relationship Id="rId4" Type="http://schemas.openxmlformats.org/officeDocument/2006/relationships/image" Target="../media/image15.tiff"/></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comments" Target="../comments/comment1.xml"/><Relationship Id="rId2" Type="http://schemas.openxmlformats.org/officeDocument/2006/relationships/image" Target="../media/image17.tiff"/><Relationship Id="rId1" Type="http://schemas.openxmlformats.org/officeDocument/2006/relationships/slideLayout" Target="../slideLayouts/slideLayout10.xml"/><Relationship Id="rId6" Type="http://schemas.openxmlformats.org/officeDocument/2006/relationships/image" Target="../media/image21.jpg"/><Relationship Id="rId5" Type="http://schemas.openxmlformats.org/officeDocument/2006/relationships/image" Target="../media/image20.tiff"/><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9.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Layout" Target="../slideLayouts/slideLayout10.xml"/><Relationship Id="rId4"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oleObject4.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2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588949-D7E7-3B47-9A0B-456D07495288}"/>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feld 3"/>
          <p:cNvSpPr txBox="1"/>
          <p:nvPr/>
        </p:nvSpPr>
        <p:spPr>
          <a:xfrm>
            <a:off x="839416" y="1556792"/>
            <a:ext cx="10625025" cy="3508653"/>
          </a:xfrm>
          <a:prstGeom prst="rect">
            <a:avLst/>
          </a:prstGeom>
          <a:noFill/>
        </p:spPr>
        <p:txBody>
          <a:bodyPr wrap="none" rtlCol="0">
            <a:spAutoFit/>
          </a:bodyPr>
          <a:lstStyle/>
          <a:p>
            <a:pPr algn="l"/>
            <a:r>
              <a:rPr lang="de-DE" sz="22200" dirty="0">
                <a:ln w="38100">
                  <a:solidFill>
                    <a:schemeClr val="accent1"/>
                  </a:solidFill>
                </a:ln>
                <a:noFill/>
              </a:rPr>
              <a:t>HRMNY</a:t>
            </a:r>
          </a:p>
        </p:txBody>
      </p:sp>
    </p:spTree>
    <p:extLst>
      <p:ext uri="{BB962C8B-B14F-4D97-AF65-F5344CB8AC3E}">
        <p14:creationId xmlns:p14="http://schemas.microsoft.com/office/powerpoint/2010/main" val="807659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20333373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3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3000" b="1" u="none" strike="noStrike" cap="none" normalizeH="0" dirty="0" err="1" smtClean="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p:txBody>
          <a:bodyPr/>
          <a:lstStyle/>
          <a:p>
            <a:r>
              <a:rPr lang="de-DE" dirty="0" smtClean="0"/>
              <a:t>Aktueller Status und erzielte Ergebnisse</a:t>
            </a:r>
            <a:endParaRPr lang="de-DE" dirty="0"/>
          </a:p>
        </p:txBody>
      </p:sp>
    </p:spTree>
    <p:extLst>
      <p:ext uri="{BB962C8B-B14F-4D97-AF65-F5344CB8AC3E}">
        <p14:creationId xmlns:p14="http://schemas.microsoft.com/office/powerpoint/2010/main" val="71307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68760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4" name="think-cell Folie" r:id="rId5" imgW="270" imgH="270" progId="TCLayout.ActiveDocument.1">
                  <p:embed/>
                </p:oleObj>
              </mc:Choice>
              <mc:Fallback>
                <p:oleObj name="think-cell Folie" r:id="rId5" imgW="270" imgH="270" progId="TCLayout.ActiveDocument.1">
                  <p:embed/>
                  <p:pic>
                    <p:nvPicPr>
                      <p:cNvPr id="7" name="Objek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p:txBody>
          <a:bodyPr/>
          <a:lstStyle/>
          <a:p>
            <a:r>
              <a:rPr lang="de-DE" dirty="0"/>
              <a:t>P1147: Status HRMNY April 2019</a:t>
            </a:r>
            <a:br>
              <a:rPr lang="de-DE" dirty="0"/>
            </a:br>
            <a:r>
              <a:rPr lang="de-DE" b="0" dirty="0">
                <a:solidFill>
                  <a:schemeClr val="tx2"/>
                </a:solidFill>
              </a:rPr>
              <a:t>Erfolgreicher Abschluss Iteration 1</a:t>
            </a:r>
            <a:endParaRPr lang="de-DE" sz="1400" dirty="0"/>
          </a:p>
        </p:txBody>
      </p:sp>
      <p:sp>
        <p:nvSpPr>
          <p:cNvPr id="5" name="Datumsplatzhalter 4"/>
          <p:cNvSpPr>
            <a:spLocks noGrp="1"/>
          </p:cNvSpPr>
          <p:nvPr>
            <p:ph type="dt" sz="half" idx="12"/>
          </p:nvPr>
        </p:nvSpPr>
        <p:spPr/>
        <p:txBody>
          <a:bodyPr/>
          <a:lstStyle/>
          <a:p>
            <a:pPr algn="l"/>
            <a:fld id="{9C404E54-5B31-4047-8E8B-1DB674303504}"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dirty="0"/>
              <a:t>Seite </a:t>
            </a:r>
            <a:fld id="{6F1BA828-8884-4DE0-86D6-A69D5A920C2F}" type="slidenum">
              <a:rPr lang="de-DE" smtClean="0"/>
              <a:pPr/>
              <a:t>11</a:t>
            </a:fld>
            <a:endParaRPr lang="de-DE" dirty="0"/>
          </a:p>
        </p:txBody>
      </p:sp>
      <p:sp>
        <p:nvSpPr>
          <p:cNvPr id="9" name="Rechteck 8"/>
          <p:cNvSpPr/>
          <p:nvPr/>
        </p:nvSpPr>
        <p:spPr bwMode="auto">
          <a:xfrm>
            <a:off x="4128652" y="2129375"/>
            <a:ext cx="6276262" cy="1803681"/>
          </a:xfrm>
          <a:prstGeom prst="rect">
            <a:avLst/>
          </a:prstGeom>
          <a:solidFill>
            <a:schemeClr val="bg1"/>
          </a:solidFill>
          <a:ln w="9525" cap="flat" cmpd="sng" algn="ctr">
            <a:solidFill>
              <a:schemeClr val="accent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 name="Textfeld 2"/>
          <p:cNvSpPr txBox="1"/>
          <p:nvPr/>
        </p:nvSpPr>
        <p:spPr>
          <a:xfrm>
            <a:off x="4128652" y="2129376"/>
            <a:ext cx="6204254" cy="1754326"/>
          </a:xfrm>
          <a:prstGeom prst="rect">
            <a:avLst/>
          </a:prstGeom>
          <a:noFill/>
        </p:spPr>
        <p:txBody>
          <a:bodyPr wrap="square" rtlCol="0">
            <a:spAutoFit/>
          </a:bodyPr>
          <a:lstStyle/>
          <a:p>
            <a:pPr marL="342900" indent="-342900" algn="l">
              <a:buFont typeface="Arial" panose="020B0604020202020204" pitchFamily="34" charset="0"/>
              <a:buChar char="•"/>
            </a:pPr>
            <a:endParaRPr lang="de-DE" sz="1200" dirty="0"/>
          </a:p>
          <a:p>
            <a:pPr marL="342900" indent="-342900" algn="l">
              <a:buFont typeface="Arial" panose="020B0604020202020204" pitchFamily="34" charset="0"/>
              <a:buChar char="•"/>
            </a:pPr>
            <a:r>
              <a:rPr lang="de-DE" sz="1200" dirty="0"/>
              <a:t>Iteration 1 lt. Plan inkl. Test erfolgreich abgeschlossen		</a:t>
            </a:r>
            <a:r>
              <a:rPr lang="de-DE" sz="1200" dirty="0">
                <a:solidFill>
                  <a:srgbClr val="00B050"/>
                </a:solidFill>
                <a:sym typeface="Wingdings" panose="05000000000000000000" pitchFamily="2" charset="2"/>
              </a:rPr>
              <a:t></a:t>
            </a:r>
            <a:endParaRPr lang="de-DE" sz="1200" dirty="0">
              <a:solidFill>
                <a:srgbClr val="00B050"/>
              </a:solidFill>
            </a:endParaRPr>
          </a:p>
          <a:p>
            <a:pPr marL="342900" indent="-342900" algn="l">
              <a:buFont typeface="Arial" panose="020B0604020202020204" pitchFamily="34" charset="0"/>
              <a:buChar char="•"/>
            </a:pPr>
            <a:r>
              <a:rPr lang="de-DE" sz="1200" dirty="0"/>
              <a:t>Projekt-</a:t>
            </a:r>
            <a:r>
              <a:rPr lang="de-DE" sz="1200" dirty="0" err="1"/>
              <a:t>Governance</a:t>
            </a:r>
            <a:r>
              <a:rPr lang="de-DE" sz="1200" dirty="0"/>
              <a:t> etabliert				</a:t>
            </a:r>
            <a:r>
              <a:rPr lang="de-DE" sz="1200" dirty="0">
                <a:solidFill>
                  <a:srgbClr val="00B050"/>
                </a:solidFill>
                <a:sym typeface="Wingdings" panose="05000000000000000000" pitchFamily="2" charset="2"/>
              </a:rPr>
              <a:t></a:t>
            </a:r>
            <a:endParaRPr lang="de-DE" sz="1200" dirty="0"/>
          </a:p>
          <a:p>
            <a:pPr marL="342900" indent="-342900" algn="l">
              <a:buFont typeface="Arial" panose="020B0604020202020204" pitchFamily="34" charset="0"/>
              <a:buChar char="•"/>
            </a:pPr>
            <a:r>
              <a:rPr lang="de-DE" sz="1200" dirty="0"/>
              <a:t>Regelmäßige Projekt-Kommunikation erfolgt			</a:t>
            </a:r>
            <a:r>
              <a:rPr lang="de-DE" sz="1200" dirty="0">
                <a:solidFill>
                  <a:srgbClr val="00B050"/>
                </a:solidFill>
                <a:sym typeface="Wingdings" panose="05000000000000000000" pitchFamily="2" charset="2"/>
              </a:rPr>
              <a:t></a:t>
            </a:r>
            <a:endParaRPr lang="de-DE" sz="1200" dirty="0"/>
          </a:p>
          <a:p>
            <a:pPr marL="342900" indent="-342900" algn="l">
              <a:buFont typeface="Arial" panose="020B0604020202020204" pitchFamily="34" charset="0"/>
              <a:buChar char="•"/>
            </a:pPr>
            <a:r>
              <a:rPr lang="de-DE" sz="1200" dirty="0"/>
              <a:t>SW-Auswahl für SAP Add-</a:t>
            </a:r>
            <a:r>
              <a:rPr lang="de-DE" sz="1200" dirty="0" err="1"/>
              <a:t>Ons</a:t>
            </a:r>
            <a:r>
              <a:rPr lang="de-DE" sz="1200" dirty="0"/>
              <a:t> erfolgt (</a:t>
            </a:r>
            <a:r>
              <a:rPr lang="de-DE" sz="1200" dirty="0" smtClean="0"/>
              <a:t>Dokumenten-Management)</a:t>
            </a:r>
            <a:r>
              <a:rPr lang="de-DE" sz="1200" dirty="0"/>
              <a:t>	</a:t>
            </a:r>
            <a:r>
              <a:rPr lang="de-DE" sz="1200" dirty="0">
                <a:solidFill>
                  <a:srgbClr val="00B050"/>
                </a:solidFill>
                <a:sym typeface="Wingdings" panose="05000000000000000000" pitchFamily="2" charset="2"/>
              </a:rPr>
              <a:t></a:t>
            </a:r>
            <a:endParaRPr lang="de-DE" sz="1200" dirty="0"/>
          </a:p>
          <a:p>
            <a:pPr marL="342900" indent="-342900" algn="l">
              <a:buFont typeface="Arial" panose="020B0604020202020204" pitchFamily="34" charset="0"/>
              <a:buChar char="•"/>
            </a:pPr>
            <a:r>
              <a:rPr lang="de-DE" sz="1200" dirty="0"/>
              <a:t>Planung und Aufwandsschätzung für Iteration 2 erfolgt		</a:t>
            </a:r>
            <a:r>
              <a:rPr lang="de-DE" sz="1200" dirty="0">
                <a:solidFill>
                  <a:srgbClr val="00B050"/>
                </a:solidFill>
                <a:sym typeface="Wingdings" panose="05000000000000000000" pitchFamily="2" charset="2"/>
              </a:rPr>
              <a:t></a:t>
            </a:r>
          </a:p>
          <a:p>
            <a:pPr marL="342900" indent="-342900" algn="l">
              <a:buFont typeface="Arial" panose="020B0604020202020204" pitchFamily="34" charset="0"/>
              <a:buChar char="•"/>
            </a:pPr>
            <a:r>
              <a:rPr lang="de-DE" sz="1200" dirty="0">
                <a:sym typeface="Wingdings" panose="05000000000000000000" pitchFamily="2" charset="2"/>
              </a:rPr>
              <a:t>Initialisierung </a:t>
            </a:r>
            <a:r>
              <a:rPr lang="de-DE" sz="1200" dirty="0" err="1">
                <a:sym typeface="Wingdings" panose="05000000000000000000" pitchFamily="2" charset="2"/>
              </a:rPr>
              <a:t>Workstream</a:t>
            </a:r>
            <a:r>
              <a:rPr lang="de-DE" sz="1200" dirty="0">
                <a:sym typeface="Wingdings" panose="05000000000000000000" pitchFamily="2" charset="2"/>
              </a:rPr>
              <a:t> und Start SF-</a:t>
            </a:r>
            <a:r>
              <a:rPr lang="de-DE" sz="1200" dirty="0" err="1">
                <a:sym typeface="Wingdings" panose="05000000000000000000" pitchFamily="2" charset="2"/>
              </a:rPr>
              <a:t>Onboarding</a:t>
            </a:r>
            <a:r>
              <a:rPr lang="de-DE" sz="1200" dirty="0">
                <a:sym typeface="Wingdings" panose="05000000000000000000" pitchFamily="2" charset="2"/>
              </a:rPr>
              <a:t> in Vorbereitung	</a:t>
            </a:r>
            <a:r>
              <a:rPr lang="de-DE" sz="1200" dirty="0">
                <a:solidFill>
                  <a:srgbClr val="00B050"/>
                </a:solidFill>
                <a:sym typeface="Wingdings" panose="05000000000000000000" pitchFamily="2" charset="2"/>
              </a:rPr>
              <a:t></a:t>
            </a:r>
            <a:endParaRPr lang="de-DE" sz="1200" dirty="0"/>
          </a:p>
          <a:p>
            <a:pPr marL="342900" indent="-342900" algn="l">
              <a:buFont typeface="Arial" panose="020B0604020202020204" pitchFamily="34" charset="0"/>
              <a:buChar char="•"/>
            </a:pPr>
            <a:r>
              <a:rPr lang="de-DE" sz="1200" dirty="0"/>
              <a:t>Change Management	</a:t>
            </a:r>
            <a:r>
              <a:rPr lang="de-DE" sz="1200" dirty="0" smtClean="0"/>
              <a:t>zu verstärken</a:t>
            </a:r>
            <a:r>
              <a:rPr lang="de-DE" sz="1200" dirty="0"/>
              <a:t>				</a:t>
            </a:r>
            <a:r>
              <a:rPr lang="de-DE" sz="1200" dirty="0" smtClean="0">
                <a:solidFill>
                  <a:srgbClr val="FF0000"/>
                </a:solidFill>
                <a:sym typeface="Wingdings" panose="05000000000000000000" pitchFamily="2" charset="2"/>
              </a:rPr>
              <a:t></a:t>
            </a:r>
            <a:r>
              <a:rPr lang="de-DE" sz="1200" dirty="0"/>
              <a:t>			</a:t>
            </a:r>
          </a:p>
        </p:txBody>
      </p:sp>
      <p:sp>
        <p:nvSpPr>
          <p:cNvPr id="11" name="Abgerundetes Rechteck 10"/>
          <p:cNvSpPr/>
          <p:nvPr/>
        </p:nvSpPr>
        <p:spPr bwMode="auto">
          <a:xfrm>
            <a:off x="4284233" y="1934547"/>
            <a:ext cx="2360245" cy="360040"/>
          </a:xfrm>
          <a:prstGeom prst="round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2000" b="0" i="0" u="none" strike="noStrike" cap="none" normalizeH="0" baseline="0" dirty="0">
                <a:ln>
                  <a:noFill/>
                </a:ln>
                <a:solidFill>
                  <a:schemeClr val="bg1"/>
                </a:solidFill>
                <a:effectLst/>
                <a:latin typeface="Arial" charset="0"/>
                <a:cs typeface="Arial" charset="0"/>
              </a:rPr>
              <a:t>Projekt</a:t>
            </a:r>
          </a:p>
        </p:txBody>
      </p:sp>
      <p:sp>
        <p:nvSpPr>
          <p:cNvPr id="12" name="Rechteck 11"/>
          <p:cNvSpPr/>
          <p:nvPr/>
        </p:nvSpPr>
        <p:spPr bwMode="auto">
          <a:xfrm>
            <a:off x="4140218" y="4293096"/>
            <a:ext cx="6276262" cy="1656184"/>
          </a:xfrm>
          <a:prstGeom prst="rect">
            <a:avLst/>
          </a:prstGeom>
          <a:solidFill>
            <a:schemeClr val="bg1"/>
          </a:solidFill>
          <a:ln w="9525" cap="flat" cmpd="sng" algn="ctr">
            <a:solidFill>
              <a:schemeClr val="accent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3" name="Textfeld 12"/>
          <p:cNvSpPr txBox="1"/>
          <p:nvPr/>
        </p:nvSpPr>
        <p:spPr>
          <a:xfrm>
            <a:off x="4140218" y="4293096"/>
            <a:ext cx="6264696" cy="1938992"/>
          </a:xfrm>
          <a:prstGeom prst="rect">
            <a:avLst/>
          </a:prstGeom>
          <a:noFill/>
        </p:spPr>
        <p:txBody>
          <a:bodyPr wrap="square" rtlCol="0">
            <a:spAutoFit/>
          </a:bodyPr>
          <a:lstStyle/>
          <a:p>
            <a:pPr lvl="4" algn="l"/>
            <a:r>
              <a:rPr lang="de-DE" sz="1200" dirty="0"/>
              <a:t>				</a:t>
            </a:r>
          </a:p>
          <a:p>
            <a:pPr marL="342900" indent="-342900" algn="l">
              <a:buFont typeface="Arial" panose="020B0604020202020204" pitchFamily="34" charset="0"/>
              <a:buChar char="•"/>
            </a:pPr>
            <a:r>
              <a:rPr lang="de-DE" sz="1200" dirty="0"/>
              <a:t>Gemeinsames Vorgehen mit Gruppenunternehmen hat sich bewährt	</a:t>
            </a:r>
            <a:r>
              <a:rPr lang="de-DE" sz="1200" dirty="0">
                <a:solidFill>
                  <a:srgbClr val="00B050"/>
                </a:solidFill>
                <a:sym typeface="Wingdings" panose="05000000000000000000" pitchFamily="2" charset="2"/>
              </a:rPr>
              <a:t> </a:t>
            </a:r>
          </a:p>
          <a:p>
            <a:pPr marL="342900" indent="-342900" algn="l">
              <a:buFont typeface="Arial" panose="020B0604020202020204" pitchFamily="34" charset="0"/>
              <a:buChar char="•"/>
            </a:pPr>
            <a:r>
              <a:rPr lang="de-DE" sz="1200" dirty="0">
                <a:sym typeface="Wingdings" panose="05000000000000000000" pitchFamily="2" charset="2"/>
              </a:rPr>
              <a:t>Grundlage für zukünftiges Betriebsmodell etabliert		</a:t>
            </a:r>
            <a:r>
              <a:rPr lang="de-DE" sz="1200" dirty="0">
                <a:solidFill>
                  <a:srgbClr val="00B050"/>
                </a:solidFill>
                <a:sym typeface="Wingdings" panose="05000000000000000000" pitchFamily="2" charset="2"/>
              </a:rPr>
              <a:t> </a:t>
            </a:r>
            <a:endParaRPr lang="de-DE" sz="1200" dirty="0"/>
          </a:p>
          <a:p>
            <a:pPr marL="342900" indent="-342900" algn="l">
              <a:buFont typeface="Arial" panose="020B0604020202020204" pitchFamily="34" charset="0"/>
              <a:buChar char="•"/>
            </a:pPr>
            <a:r>
              <a:rPr lang="de-DE" sz="1200" dirty="0"/>
              <a:t>Einarbeitung der Projekt-Mitglieder in SF erfolgreich erfolgt	</a:t>
            </a:r>
            <a:r>
              <a:rPr lang="de-DE" sz="1200" dirty="0">
                <a:solidFill>
                  <a:srgbClr val="00B050"/>
                </a:solidFill>
                <a:sym typeface="Wingdings" panose="05000000000000000000" pitchFamily="2" charset="2"/>
              </a:rPr>
              <a:t>	 </a:t>
            </a:r>
            <a:endParaRPr lang="de-DE" sz="1200" dirty="0"/>
          </a:p>
          <a:p>
            <a:pPr marL="342900" indent="-342900" algn="l">
              <a:buFont typeface="Arial" panose="020B0604020202020204" pitchFamily="34" charset="0"/>
              <a:buChar char="•"/>
            </a:pPr>
            <a:r>
              <a:rPr lang="de-DE" sz="1200" dirty="0"/>
              <a:t>Vernetzung und Kollaboration aller Team-Mitglieder über gemeinsames Tool	</a:t>
            </a:r>
            <a:r>
              <a:rPr lang="de-DE" sz="1200" dirty="0">
                <a:solidFill>
                  <a:srgbClr val="00B050"/>
                </a:solidFill>
                <a:sym typeface="Wingdings" panose="05000000000000000000" pitchFamily="2" charset="2"/>
              </a:rPr>
              <a:t> </a:t>
            </a:r>
            <a:endParaRPr lang="de-DE" sz="1200" dirty="0"/>
          </a:p>
          <a:p>
            <a:pPr marL="342900" indent="-342900" algn="l">
              <a:buFont typeface="Arial" panose="020B0604020202020204" pitchFamily="34" charset="0"/>
              <a:buChar char="•"/>
            </a:pPr>
            <a:r>
              <a:rPr lang="de-DE" sz="1200" dirty="0"/>
              <a:t>Hohe Motivation aller Team-Mitglieder 			</a:t>
            </a:r>
            <a:r>
              <a:rPr lang="de-DE" sz="1200" dirty="0">
                <a:solidFill>
                  <a:srgbClr val="00B050"/>
                </a:solidFill>
                <a:sym typeface="Wingdings" panose="05000000000000000000" pitchFamily="2" charset="2"/>
              </a:rPr>
              <a:t> </a:t>
            </a:r>
            <a:endParaRPr lang="de-DE" sz="1200" dirty="0"/>
          </a:p>
          <a:p>
            <a:pPr marL="342900" indent="-342900" algn="l">
              <a:buFont typeface="Arial" panose="020B0604020202020204" pitchFamily="34" charset="0"/>
              <a:buChar char="•"/>
            </a:pPr>
            <a:r>
              <a:rPr lang="de-DE" sz="1200" dirty="0"/>
              <a:t>Ressourceneinsatz herausfordernd, jedoch ohne Beeinträchtigung Linie	</a:t>
            </a:r>
            <a:r>
              <a:rPr lang="de-DE" sz="1200" dirty="0">
                <a:solidFill>
                  <a:srgbClr val="00B050"/>
                </a:solidFill>
                <a:sym typeface="Wingdings" panose="05000000000000000000" pitchFamily="2" charset="2"/>
              </a:rPr>
              <a:t> </a:t>
            </a:r>
          </a:p>
          <a:p>
            <a:pPr marL="342900" indent="-342900" algn="l">
              <a:buFont typeface="Arial" panose="020B0604020202020204" pitchFamily="34" charset="0"/>
              <a:buChar char="•"/>
            </a:pPr>
            <a:r>
              <a:rPr lang="de-DE" sz="1200" dirty="0">
                <a:sym typeface="Wingdings" panose="05000000000000000000" pitchFamily="2" charset="2"/>
              </a:rPr>
              <a:t>Verfügbarkeit der </a:t>
            </a:r>
            <a:r>
              <a:rPr lang="de-DE" sz="1200" dirty="0" smtClean="0">
                <a:sym typeface="Wingdings" panose="05000000000000000000" pitchFamily="2" charset="2"/>
              </a:rPr>
              <a:t>Projekt-Mitarbeiter zu erhöhen</a:t>
            </a:r>
            <a:r>
              <a:rPr lang="de-DE" sz="1200" dirty="0">
                <a:sym typeface="Wingdings" panose="05000000000000000000" pitchFamily="2" charset="2"/>
              </a:rPr>
              <a:t>			</a:t>
            </a:r>
            <a:r>
              <a:rPr lang="de-DE" sz="1200" dirty="0">
                <a:solidFill>
                  <a:srgbClr val="FF0000"/>
                </a:solidFill>
                <a:sym typeface="Wingdings" panose="05000000000000000000" pitchFamily="2" charset="2"/>
              </a:rPr>
              <a:t> </a:t>
            </a:r>
            <a:endParaRPr lang="de-DE" sz="1200" dirty="0">
              <a:sym typeface="Wingdings" panose="05000000000000000000" pitchFamily="2" charset="2"/>
            </a:endParaRPr>
          </a:p>
          <a:p>
            <a:pPr marL="342900" indent="-342900" algn="l">
              <a:buFont typeface="Arial" panose="020B0604020202020204" pitchFamily="34" charset="0"/>
              <a:buChar char="•"/>
            </a:pPr>
            <a:endParaRPr lang="de-DE" sz="1200" dirty="0"/>
          </a:p>
          <a:p>
            <a:pPr algn="l"/>
            <a:r>
              <a:rPr lang="de-DE" sz="1200" dirty="0"/>
              <a:t>			</a:t>
            </a:r>
          </a:p>
        </p:txBody>
      </p:sp>
      <p:sp>
        <p:nvSpPr>
          <p:cNvPr id="14" name="Abgerundetes Rechteck 13"/>
          <p:cNvSpPr/>
          <p:nvPr/>
        </p:nvSpPr>
        <p:spPr bwMode="auto">
          <a:xfrm>
            <a:off x="4295799" y="4098267"/>
            <a:ext cx="2360245" cy="360040"/>
          </a:xfrm>
          <a:prstGeom prst="round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lang="de-DE" dirty="0">
                <a:solidFill>
                  <a:schemeClr val="bg1"/>
                </a:solidFill>
              </a:rPr>
              <a:t>Organisation</a:t>
            </a:r>
            <a:endParaRPr kumimoji="0" lang="de-DE" sz="2000" b="0" i="0" u="none" strike="noStrike" cap="none" normalizeH="0" baseline="0" dirty="0">
              <a:ln>
                <a:noFill/>
              </a:ln>
              <a:solidFill>
                <a:schemeClr val="bg1"/>
              </a:solidFill>
              <a:effectLst/>
              <a:latin typeface="Arial" charset="0"/>
              <a:cs typeface="Arial" charset="0"/>
            </a:endParaRPr>
          </a:p>
        </p:txBody>
      </p:sp>
      <p:pic>
        <p:nvPicPr>
          <p:cNvPr id="15" name="Grafik 14"/>
          <p:cNvPicPr>
            <a:picLocks noChangeAspect="1"/>
          </p:cNvPicPr>
          <p:nvPr/>
        </p:nvPicPr>
        <p:blipFill>
          <a:blip r:embed="rId7"/>
          <a:stretch>
            <a:fillRect/>
          </a:stretch>
        </p:blipFill>
        <p:spPr>
          <a:xfrm>
            <a:off x="440224" y="1433970"/>
            <a:ext cx="2667000" cy="4515310"/>
          </a:xfrm>
          <a:prstGeom prst="rect">
            <a:avLst/>
          </a:prstGeom>
          <a:ln>
            <a:solidFill>
              <a:schemeClr val="tx1"/>
            </a:solidFill>
          </a:ln>
        </p:spPr>
      </p:pic>
      <p:sp>
        <p:nvSpPr>
          <p:cNvPr id="16" name="Ellipse 15"/>
          <p:cNvSpPr/>
          <p:nvPr/>
        </p:nvSpPr>
        <p:spPr bwMode="auto">
          <a:xfrm>
            <a:off x="431259" y="5013175"/>
            <a:ext cx="1119272" cy="333145"/>
          </a:xfrm>
          <a:prstGeom prst="ellipse">
            <a:avLst/>
          </a:prstGeom>
          <a:noFill/>
          <a:ln w="76200" cap="flat" cmpd="sng" algn="ctr">
            <a:solidFill>
              <a:srgbClr val="FF000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 name="Textfeld 3"/>
          <p:cNvSpPr txBox="1"/>
          <p:nvPr/>
        </p:nvSpPr>
        <p:spPr>
          <a:xfrm>
            <a:off x="4093084" y="1338137"/>
            <a:ext cx="5054782" cy="400110"/>
          </a:xfrm>
          <a:prstGeom prst="rect">
            <a:avLst/>
          </a:prstGeom>
          <a:noFill/>
        </p:spPr>
        <p:txBody>
          <a:bodyPr wrap="none" rtlCol="0">
            <a:spAutoFit/>
          </a:bodyPr>
          <a:lstStyle/>
          <a:p>
            <a:pPr algn="l"/>
            <a:r>
              <a:rPr lang="de-DE" u="sng" dirty="0"/>
              <a:t>Wesentliche Ergebnisse und Erkenntnisse:</a:t>
            </a:r>
          </a:p>
        </p:txBody>
      </p:sp>
      <p:sp>
        <p:nvSpPr>
          <p:cNvPr id="17"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7555815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22406433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770" name="think-cell Folie" r:id="rId5" imgW="270" imgH="270" progId="TCLayout.ActiveDocument.1">
                  <p:embed/>
                </p:oleObj>
              </mc:Choice>
              <mc:Fallback>
                <p:oleObj name="think-cell Folie" r:id="rId5" imgW="270" imgH="270" progId="TCLayout.ActiveDocument.1">
                  <p:embed/>
                  <p:pic>
                    <p:nvPicPr>
                      <p:cNvPr id="7" name="Objek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p:txBody>
          <a:bodyPr/>
          <a:lstStyle/>
          <a:p>
            <a:r>
              <a:rPr lang="de-DE" dirty="0"/>
              <a:t>P1147: Status HRMNY </a:t>
            </a:r>
            <a:r>
              <a:rPr lang="de-DE" dirty="0" smtClean="0"/>
              <a:t>Mai </a:t>
            </a:r>
            <a:r>
              <a:rPr lang="de-DE" dirty="0"/>
              <a:t>2019</a:t>
            </a:r>
            <a:br>
              <a:rPr lang="de-DE" dirty="0"/>
            </a:br>
            <a:r>
              <a:rPr lang="de-DE" b="0" dirty="0">
                <a:solidFill>
                  <a:schemeClr val="tx2"/>
                </a:solidFill>
              </a:rPr>
              <a:t>Status und nächste Schritte in den einzelnen </a:t>
            </a:r>
            <a:r>
              <a:rPr lang="de-DE" b="0" dirty="0" err="1">
                <a:solidFill>
                  <a:schemeClr val="tx2"/>
                </a:solidFill>
              </a:rPr>
              <a:t>Workstreams</a:t>
            </a:r>
            <a:endParaRPr lang="de-DE" sz="1400" dirty="0"/>
          </a:p>
        </p:txBody>
      </p:sp>
      <p:sp>
        <p:nvSpPr>
          <p:cNvPr id="5" name="Datumsplatzhalter 4"/>
          <p:cNvSpPr>
            <a:spLocks noGrp="1"/>
          </p:cNvSpPr>
          <p:nvPr>
            <p:ph type="dt" sz="half" idx="12"/>
          </p:nvPr>
        </p:nvSpPr>
        <p:spPr/>
        <p:txBody>
          <a:bodyPr/>
          <a:lstStyle/>
          <a:p>
            <a:pPr algn="l"/>
            <a:fld id="{9C404E54-5B31-4047-8E8B-1DB674303504}"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dirty="0"/>
              <a:t>Seite </a:t>
            </a:r>
            <a:fld id="{6F1BA828-8884-4DE0-86D6-A69D5A920C2F}" type="slidenum">
              <a:rPr lang="de-DE" smtClean="0"/>
              <a:pPr/>
              <a:t>12</a:t>
            </a:fld>
            <a:endParaRPr lang="de-DE" dirty="0"/>
          </a:p>
        </p:txBody>
      </p:sp>
      <p:graphicFrame>
        <p:nvGraphicFramePr>
          <p:cNvPr id="10" name="Diagramm 9">
            <a:extLst>
              <a:ext uri="{FF2B5EF4-FFF2-40B4-BE49-F238E27FC236}">
                <a16:creationId xmlns:a16="http://schemas.microsoft.com/office/drawing/2014/main" id="{FDBF0AC0-CEE4-9645-A29B-6DDD774CB3CF}"/>
              </a:ext>
            </a:extLst>
          </p:cNvPr>
          <p:cNvGraphicFramePr/>
          <p:nvPr>
            <p:extLst>
              <p:ext uri="{D42A27DB-BD31-4B8C-83A1-F6EECF244321}">
                <p14:modId xmlns:p14="http://schemas.microsoft.com/office/powerpoint/2010/main" val="400782372"/>
              </p:ext>
            </p:extLst>
          </p:nvPr>
        </p:nvGraphicFramePr>
        <p:xfrm>
          <a:off x="623392" y="-387424"/>
          <a:ext cx="10225136" cy="55896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Textfeld 16">
            <a:extLst>
              <a:ext uri="{FF2B5EF4-FFF2-40B4-BE49-F238E27FC236}">
                <a16:creationId xmlns:a16="http://schemas.microsoft.com/office/drawing/2014/main" id="{48A0E8D5-0D04-0B4C-BCE3-86A39F9113FB}"/>
              </a:ext>
            </a:extLst>
          </p:cNvPr>
          <p:cNvSpPr txBox="1"/>
          <p:nvPr/>
        </p:nvSpPr>
        <p:spPr>
          <a:xfrm>
            <a:off x="623392" y="3356992"/>
            <a:ext cx="2972289" cy="2308324"/>
          </a:xfrm>
          <a:prstGeom prst="rect">
            <a:avLst/>
          </a:prstGeom>
          <a:noFill/>
        </p:spPr>
        <p:txBody>
          <a:bodyPr wrap="none" rtlCol="0">
            <a:spAutoFit/>
          </a:bodyPr>
          <a:lstStyle/>
          <a:p>
            <a:pPr algn="l"/>
            <a:r>
              <a:rPr lang="de-DE" sz="1200" b="1" dirty="0"/>
              <a:t>Iteration 1</a:t>
            </a:r>
          </a:p>
          <a:p>
            <a:pPr marL="171450" indent="-171450" algn="l">
              <a:buFont typeface="Arial" panose="020B0604020202020204" pitchFamily="34" charset="0"/>
              <a:buChar char="•"/>
            </a:pPr>
            <a:r>
              <a:rPr lang="de-DE" sz="1200" dirty="0"/>
              <a:t>Stellenausschreibung</a:t>
            </a:r>
          </a:p>
          <a:p>
            <a:pPr marL="171450" indent="-171450" algn="l">
              <a:buFont typeface="Arial" panose="020B0604020202020204" pitchFamily="34" charset="0"/>
              <a:buChar char="•"/>
            </a:pPr>
            <a:r>
              <a:rPr lang="de-DE" sz="1200" dirty="0"/>
              <a:t>Bewerbermasken</a:t>
            </a:r>
          </a:p>
          <a:p>
            <a:pPr marL="171450" indent="-171450" algn="l">
              <a:buFont typeface="Arial" panose="020B0604020202020204" pitchFamily="34" charset="0"/>
              <a:buChar char="•"/>
            </a:pPr>
            <a:r>
              <a:rPr lang="de-DE" sz="1200" dirty="0"/>
              <a:t>internes/externes Kandidatenprofil</a:t>
            </a:r>
          </a:p>
          <a:p>
            <a:pPr marL="171450" indent="-171450" algn="l">
              <a:buFont typeface="Arial" panose="020B0604020202020204" pitchFamily="34" charset="0"/>
              <a:buChar char="•"/>
            </a:pPr>
            <a:r>
              <a:rPr lang="de-DE" sz="1200" dirty="0"/>
              <a:t>Karriereseite</a:t>
            </a:r>
          </a:p>
          <a:p>
            <a:pPr algn="l"/>
            <a:endParaRPr lang="de-DE" sz="1200" dirty="0"/>
          </a:p>
          <a:p>
            <a:pPr marL="171450" indent="-171450" algn="l">
              <a:buFont typeface="Arial" panose="020B0604020202020204" pitchFamily="34" charset="0"/>
              <a:buChar char="•"/>
            </a:pPr>
            <a:endParaRPr lang="de-DE" sz="1200" dirty="0"/>
          </a:p>
          <a:p>
            <a:pPr algn="l"/>
            <a:r>
              <a:rPr lang="de-DE" sz="1200" b="1" dirty="0"/>
              <a:t>Iteration 2</a:t>
            </a:r>
          </a:p>
          <a:p>
            <a:pPr marL="171450" indent="-171450" algn="l">
              <a:buFont typeface="Arial" panose="020B0604020202020204" pitchFamily="34" charset="0"/>
              <a:buChar char="•"/>
            </a:pPr>
            <a:r>
              <a:rPr lang="de-DE" sz="1200" dirty="0"/>
              <a:t>Bewerber-Korrespondenz</a:t>
            </a:r>
          </a:p>
          <a:p>
            <a:pPr marL="171450" indent="-171450" algn="l">
              <a:buFont typeface="Arial" panose="020B0604020202020204" pitchFamily="34" charset="0"/>
              <a:buChar char="•"/>
            </a:pPr>
            <a:r>
              <a:rPr lang="de-DE" sz="1200" dirty="0"/>
              <a:t>Bewerber-Prozess</a:t>
            </a:r>
          </a:p>
          <a:p>
            <a:pPr marL="171450" indent="-171450" algn="l">
              <a:buFont typeface="Arial" panose="020B0604020202020204" pitchFamily="34" charset="0"/>
              <a:buChar char="•"/>
            </a:pPr>
            <a:r>
              <a:rPr lang="de-DE" sz="1200" dirty="0"/>
              <a:t>Betriebsrat-Einbindung</a:t>
            </a:r>
          </a:p>
          <a:p>
            <a:pPr marL="171450" indent="-171450" algn="l">
              <a:buFont typeface="Arial" panose="020B0604020202020204" pitchFamily="34" charset="0"/>
              <a:buChar char="•"/>
            </a:pPr>
            <a:r>
              <a:rPr lang="de-DE" sz="1200" dirty="0"/>
              <a:t>Angebots-Genehmigung (Konditionen</a:t>
            </a:r>
            <a:r>
              <a:rPr lang="de-DE" sz="1200" dirty="0" smtClean="0"/>
              <a:t>)</a:t>
            </a:r>
          </a:p>
        </p:txBody>
      </p:sp>
      <p:sp>
        <p:nvSpPr>
          <p:cNvPr id="18" name="Textfeld 17">
            <a:extLst>
              <a:ext uri="{FF2B5EF4-FFF2-40B4-BE49-F238E27FC236}">
                <a16:creationId xmlns:a16="http://schemas.microsoft.com/office/drawing/2014/main" id="{51274762-4B88-144F-B97F-95EA72E70322}"/>
              </a:ext>
            </a:extLst>
          </p:cNvPr>
          <p:cNvSpPr txBox="1"/>
          <p:nvPr/>
        </p:nvSpPr>
        <p:spPr>
          <a:xfrm>
            <a:off x="3920785" y="3356992"/>
            <a:ext cx="3176447" cy="1384995"/>
          </a:xfrm>
          <a:prstGeom prst="rect">
            <a:avLst/>
          </a:prstGeom>
          <a:noFill/>
        </p:spPr>
        <p:txBody>
          <a:bodyPr wrap="none" rtlCol="0">
            <a:spAutoFit/>
          </a:bodyPr>
          <a:lstStyle/>
          <a:p>
            <a:pPr algn="l"/>
            <a:r>
              <a:rPr lang="de-DE" sz="1200" b="1" dirty="0"/>
              <a:t>Iteration 1</a:t>
            </a:r>
          </a:p>
          <a:p>
            <a:pPr marL="171450" indent="-171450" algn="l">
              <a:buFont typeface="Arial" panose="020B0604020202020204" pitchFamily="34" charset="0"/>
              <a:buChar char="•"/>
            </a:pPr>
            <a:r>
              <a:rPr lang="de-DE" sz="1200" dirty="0" smtClean="0"/>
              <a:t>Bereitstellung </a:t>
            </a:r>
            <a:r>
              <a:rPr lang="de-DE" sz="1200" dirty="0"/>
              <a:t>Onboarding 2.0</a:t>
            </a:r>
          </a:p>
          <a:p>
            <a:pPr marL="171450" indent="-171450" algn="l">
              <a:buFont typeface="Arial" panose="020B0604020202020204" pitchFamily="34" charset="0"/>
              <a:buChar char="•"/>
            </a:pPr>
            <a:r>
              <a:rPr lang="de-DE" sz="1200" dirty="0"/>
              <a:t>Set-</a:t>
            </a:r>
            <a:r>
              <a:rPr lang="de-DE" sz="1200" dirty="0" err="1"/>
              <a:t>Up</a:t>
            </a:r>
            <a:r>
              <a:rPr lang="de-DE" sz="1200" dirty="0"/>
              <a:t> DZ BANK-Team und SAP-Berater</a:t>
            </a:r>
          </a:p>
          <a:p>
            <a:pPr marL="171450" indent="-171450" algn="l">
              <a:buFont typeface="Arial" panose="020B0604020202020204" pitchFamily="34" charset="0"/>
              <a:buChar char="•"/>
            </a:pPr>
            <a:r>
              <a:rPr lang="de-DE" sz="1200" dirty="0"/>
              <a:t>Kick-Off im </a:t>
            </a:r>
            <a:r>
              <a:rPr lang="de-DE" sz="1200" dirty="0" smtClean="0"/>
              <a:t>Mai</a:t>
            </a:r>
          </a:p>
          <a:p>
            <a:pPr marL="171450" indent="-171450" algn="l">
              <a:buFont typeface="Arial" panose="020B0604020202020204" pitchFamily="34" charset="0"/>
              <a:buChar char="•"/>
            </a:pPr>
            <a:r>
              <a:rPr lang="de-DE" sz="1200" dirty="0" smtClean="0"/>
              <a:t>Portal mit </a:t>
            </a:r>
            <a:r>
              <a:rPr lang="de-DE" sz="1200" dirty="0" err="1" smtClean="0"/>
              <a:t>Onboarding</a:t>
            </a:r>
            <a:r>
              <a:rPr lang="de-DE" sz="1200" dirty="0" smtClean="0"/>
              <a:t> </a:t>
            </a:r>
            <a:r>
              <a:rPr lang="de-DE" sz="1200" dirty="0" err="1" smtClean="0"/>
              <a:t>Self</a:t>
            </a:r>
            <a:r>
              <a:rPr lang="de-DE" sz="1200" dirty="0" smtClean="0"/>
              <a:t> Services</a:t>
            </a:r>
            <a:br>
              <a:rPr lang="de-DE" sz="1200" dirty="0" smtClean="0"/>
            </a:br>
            <a:r>
              <a:rPr lang="de-DE" sz="1200" dirty="0" smtClean="0"/>
              <a:t>(Einstellungs-Unterlagen)</a:t>
            </a:r>
          </a:p>
          <a:p>
            <a:pPr marL="171450" indent="-171450" algn="l">
              <a:buFont typeface="Arial" panose="020B0604020202020204" pitchFamily="34" charset="0"/>
              <a:buChar char="•"/>
            </a:pPr>
            <a:endParaRPr lang="de-DE" sz="1200" dirty="0"/>
          </a:p>
        </p:txBody>
      </p:sp>
      <p:sp>
        <p:nvSpPr>
          <p:cNvPr id="19" name="Textfeld 18">
            <a:extLst>
              <a:ext uri="{FF2B5EF4-FFF2-40B4-BE49-F238E27FC236}">
                <a16:creationId xmlns:a16="http://schemas.microsoft.com/office/drawing/2014/main" id="{69C6F93A-B302-3F48-9D36-D0D4EC321C0F}"/>
              </a:ext>
            </a:extLst>
          </p:cNvPr>
          <p:cNvSpPr txBox="1"/>
          <p:nvPr/>
        </p:nvSpPr>
        <p:spPr>
          <a:xfrm>
            <a:off x="7168025" y="3356992"/>
            <a:ext cx="4889031" cy="2492990"/>
          </a:xfrm>
          <a:prstGeom prst="rect">
            <a:avLst/>
          </a:prstGeom>
          <a:noFill/>
        </p:spPr>
        <p:txBody>
          <a:bodyPr wrap="none" rtlCol="0">
            <a:spAutoFit/>
          </a:bodyPr>
          <a:lstStyle/>
          <a:p>
            <a:pPr algn="l"/>
            <a:r>
              <a:rPr lang="de-DE" sz="1200" b="1" dirty="0"/>
              <a:t>Iteration 1</a:t>
            </a:r>
          </a:p>
          <a:p>
            <a:pPr marL="171450" indent="-171450" algn="l">
              <a:buFont typeface="Arial" panose="020B0604020202020204" pitchFamily="34" charset="0"/>
              <a:buChar char="•"/>
            </a:pPr>
            <a:r>
              <a:rPr lang="de-DE" sz="1200" dirty="0"/>
              <a:t>Grundstrukturen (z.B. Dezernate, Bereiche, Abteilungen, Gruppen)</a:t>
            </a:r>
          </a:p>
          <a:p>
            <a:pPr marL="171450" indent="-171450" algn="l">
              <a:buFont typeface="Arial" panose="020B0604020202020204" pitchFamily="34" charset="0"/>
              <a:buChar char="•"/>
            </a:pPr>
            <a:r>
              <a:rPr lang="de-DE" sz="1200" dirty="0"/>
              <a:t>Mitarbeiter-Stammdaten</a:t>
            </a:r>
          </a:p>
          <a:p>
            <a:pPr marL="171450" indent="-171450" algn="l">
              <a:buFont typeface="Arial" panose="020B0604020202020204" pitchFamily="34" charset="0"/>
              <a:buChar char="•"/>
            </a:pPr>
            <a:r>
              <a:rPr lang="de-DE" sz="1200" dirty="0"/>
              <a:t>Position-Management</a:t>
            </a:r>
          </a:p>
          <a:p>
            <a:pPr marL="171450" indent="-171450" algn="l">
              <a:buFont typeface="Arial" panose="020B0604020202020204" pitchFamily="34" charset="0"/>
              <a:buChar char="•"/>
            </a:pPr>
            <a:endParaRPr lang="de-DE" sz="1200" dirty="0"/>
          </a:p>
          <a:p>
            <a:pPr marL="171450" indent="-171450" algn="l">
              <a:buFont typeface="Arial" panose="020B0604020202020204" pitchFamily="34" charset="0"/>
              <a:buChar char="•"/>
            </a:pPr>
            <a:endParaRPr lang="de-DE" sz="1200" dirty="0"/>
          </a:p>
          <a:p>
            <a:pPr algn="l"/>
            <a:endParaRPr lang="de-DE" sz="1200" b="1" dirty="0" smtClean="0"/>
          </a:p>
          <a:p>
            <a:pPr algn="l"/>
            <a:r>
              <a:rPr lang="de-DE" sz="1200" b="1" dirty="0" smtClean="0"/>
              <a:t>Iteration </a:t>
            </a:r>
            <a:r>
              <a:rPr lang="de-DE" sz="1200" b="1" dirty="0"/>
              <a:t>2</a:t>
            </a:r>
          </a:p>
          <a:p>
            <a:pPr marL="171450" indent="-171450" algn="l">
              <a:buFont typeface="Arial" panose="020B0604020202020204" pitchFamily="34" charset="0"/>
              <a:buChar char="•"/>
            </a:pPr>
            <a:r>
              <a:rPr lang="de-DE" sz="1200" dirty="0"/>
              <a:t>Vorbereitung Prozesse</a:t>
            </a:r>
          </a:p>
          <a:p>
            <a:pPr marL="171450" indent="-171450" algn="l">
              <a:buFont typeface="Arial" panose="020B0604020202020204" pitchFamily="34" charset="0"/>
              <a:buChar char="•"/>
            </a:pPr>
            <a:r>
              <a:rPr lang="de-DE" sz="1200" dirty="0"/>
              <a:t>Start Workshops Iteration 2 mit Prozess-Workshops zu</a:t>
            </a:r>
          </a:p>
          <a:p>
            <a:pPr marL="628650" lvl="1" indent="-171450" algn="l">
              <a:buFont typeface="Arial" panose="020B0604020202020204" pitchFamily="34" charset="0"/>
              <a:buChar char="•"/>
            </a:pPr>
            <a:r>
              <a:rPr lang="de-DE" sz="1200" dirty="0"/>
              <a:t>Versetzung</a:t>
            </a:r>
          </a:p>
          <a:p>
            <a:pPr marL="628650" lvl="1" indent="-171450" algn="l">
              <a:buFont typeface="Arial" panose="020B0604020202020204" pitchFamily="34" charset="0"/>
              <a:buChar char="•"/>
            </a:pPr>
            <a:r>
              <a:rPr lang="de-DE" sz="1200" dirty="0"/>
              <a:t>Arbeitszeitänderung</a:t>
            </a:r>
          </a:p>
          <a:p>
            <a:pPr marL="628650" lvl="1" indent="-171450" algn="l">
              <a:buFont typeface="Arial" panose="020B0604020202020204" pitchFamily="34" charset="0"/>
              <a:buChar char="•"/>
            </a:pPr>
            <a:r>
              <a:rPr lang="de-DE" sz="1200" dirty="0"/>
              <a:t>etc.</a:t>
            </a:r>
          </a:p>
        </p:txBody>
      </p:sp>
      <p:sp>
        <p:nvSpPr>
          <p:cNvPr id="11"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grpSp>
        <p:nvGrpSpPr>
          <p:cNvPr id="12" name="Gruppieren 11"/>
          <p:cNvGrpSpPr/>
          <p:nvPr/>
        </p:nvGrpSpPr>
        <p:grpSpPr>
          <a:xfrm>
            <a:off x="695400" y="1772816"/>
            <a:ext cx="3888431" cy="1227652"/>
            <a:chOff x="3058" y="2338501"/>
            <a:chExt cx="3069130" cy="1227652"/>
          </a:xfrm>
        </p:grpSpPr>
        <p:sp>
          <p:nvSpPr>
            <p:cNvPr id="22" name="Richtungspfeil 21"/>
            <p:cNvSpPr/>
            <p:nvPr/>
          </p:nvSpPr>
          <p:spPr>
            <a:xfrm>
              <a:off x="3058" y="2338501"/>
              <a:ext cx="3069130" cy="1227652"/>
            </a:xfrm>
            <a:prstGeom prst="homePlate">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ichtungspfeil 4"/>
            <p:cNvSpPr txBox="1"/>
            <p:nvPr/>
          </p:nvSpPr>
          <p:spPr>
            <a:xfrm>
              <a:off x="3058" y="2338501"/>
              <a:ext cx="2762217" cy="1227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4676" tIns="37338" rIns="18669" bIns="37338" numCol="1" spcCol="1270" anchor="ctr" anchorCtr="0">
              <a:noAutofit/>
            </a:bodyPr>
            <a:lstStyle/>
            <a:p>
              <a:pPr lvl="0" algn="l" defTabSz="622300">
                <a:lnSpc>
                  <a:spcPct val="90000"/>
                </a:lnSpc>
                <a:spcBef>
                  <a:spcPct val="0"/>
                </a:spcBef>
                <a:spcAft>
                  <a:spcPct val="35000"/>
                </a:spcAft>
              </a:pPr>
              <a:r>
                <a:rPr lang="de-DE" sz="1400" kern="1200" dirty="0" smtClean="0"/>
                <a:t>                    Recruiting</a:t>
              </a:r>
              <a:endParaRPr lang="de-DE" sz="1400" kern="1200" dirty="0"/>
            </a:p>
          </p:txBody>
        </p:sp>
      </p:grpSp>
      <p:grpSp>
        <p:nvGrpSpPr>
          <p:cNvPr id="13" name="Gruppieren 12"/>
          <p:cNvGrpSpPr/>
          <p:nvPr/>
        </p:nvGrpSpPr>
        <p:grpSpPr>
          <a:xfrm>
            <a:off x="3920784" y="1772816"/>
            <a:ext cx="6646743" cy="1227652"/>
            <a:chOff x="2458362" y="2338501"/>
            <a:chExt cx="3069130" cy="1227652"/>
          </a:xfrm>
        </p:grpSpPr>
        <p:sp>
          <p:nvSpPr>
            <p:cNvPr id="20" name="Chevron 19"/>
            <p:cNvSpPr/>
            <p:nvPr/>
          </p:nvSpPr>
          <p:spPr>
            <a:xfrm>
              <a:off x="2458362" y="2338501"/>
              <a:ext cx="3069130" cy="1227652"/>
            </a:xfrm>
            <a:prstGeom prst="chevron">
              <a:avLst/>
            </a:prstGeom>
            <a:solidFill>
              <a:schemeClr val="accent2">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Chevron 6"/>
            <p:cNvSpPr txBox="1"/>
            <p:nvPr/>
          </p:nvSpPr>
          <p:spPr>
            <a:xfrm>
              <a:off x="3072188" y="2338501"/>
              <a:ext cx="1841478" cy="1227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lvl="0" algn="l" defTabSz="622300">
                <a:lnSpc>
                  <a:spcPct val="90000"/>
                </a:lnSpc>
                <a:spcBef>
                  <a:spcPct val="0"/>
                </a:spcBef>
                <a:spcAft>
                  <a:spcPct val="35000"/>
                </a:spcAft>
              </a:pPr>
              <a:r>
                <a:rPr lang="de-DE" sz="1400" kern="1200" dirty="0" err="1" smtClean="0"/>
                <a:t>Onboarding</a:t>
              </a:r>
              <a:endParaRPr lang="de-DE" sz="1400" kern="1200" dirty="0"/>
            </a:p>
          </p:txBody>
        </p:sp>
      </p:grpSp>
      <p:grpSp>
        <p:nvGrpSpPr>
          <p:cNvPr id="14" name="Gruppieren 13"/>
          <p:cNvGrpSpPr/>
          <p:nvPr/>
        </p:nvGrpSpPr>
        <p:grpSpPr>
          <a:xfrm>
            <a:off x="7168024" y="1772816"/>
            <a:ext cx="4184559" cy="1227652"/>
            <a:chOff x="4913666" y="2338501"/>
            <a:chExt cx="3069130" cy="1227652"/>
          </a:xfrm>
        </p:grpSpPr>
        <p:sp>
          <p:nvSpPr>
            <p:cNvPr id="15" name="Chevron 14"/>
            <p:cNvSpPr/>
            <p:nvPr/>
          </p:nvSpPr>
          <p:spPr>
            <a:xfrm>
              <a:off x="4913666" y="2338501"/>
              <a:ext cx="3069130" cy="1227652"/>
            </a:xfrm>
            <a:prstGeom prst="chevron">
              <a:avLst/>
            </a:prstGeom>
            <a:solidFill>
              <a:schemeClr val="accent2">
                <a:lumMod val="40000"/>
                <a:lumOff val="6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Chevron 8"/>
            <p:cNvSpPr txBox="1"/>
            <p:nvPr/>
          </p:nvSpPr>
          <p:spPr>
            <a:xfrm>
              <a:off x="5527492" y="2338501"/>
              <a:ext cx="1841478" cy="122765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de-DE" sz="1400" kern="1200" dirty="0" err="1" smtClean="0"/>
                <a:t>Employee</a:t>
              </a:r>
              <a:r>
                <a:rPr lang="de-DE" sz="1400" kern="1200" dirty="0" smtClean="0"/>
                <a:t> Central</a:t>
              </a:r>
              <a:endParaRPr lang="de-DE" sz="1400" kern="1200" dirty="0"/>
            </a:p>
          </p:txBody>
        </p:sp>
      </p:grpSp>
    </p:spTree>
    <p:extLst>
      <p:ext uri="{BB962C8B-B14F-4D97-AF65-F5344CB8AC3E}">
        <p14:creationId xmlns:p14="http://schemas.microsoft.com/office/powerpoint/2010/main" val="1385566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11583582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und Change </a:t>
            </a:r>
          </a:p>
        </p:txBody>
      </p:sp>
      <p:graphicFrame>
        <p:nvGraphicFramePr>
          <p:cNvPr id="2" name="Diagramm 1">
            <a:extLst>
              <a:ext uri="{FF2B5EF4-FFF2-40B4-BE49-F238E27FC236}">
                <a16:creationId xmlns:a16="http://schemas.microsoft.com/office/drawing/2014/main" id="{613AB8FA-D25F-9D47-8B45-AB0BEF42B280}"/>
              </a:ext>
            </a:extLst>
          </p:cNvPr>
          <p:cNvGraphicFramePr/>
          <p:nvPr>
            <p:extLst>
              <p:ext uri="{D42A27DB-BD31-4B8C-83A1-F6EECF244321}">
                <p14:modId xmlns:p14="http://schemas.microsoft.com/office/powerpoint/2010/main" val="3921101076"/>
              </p:ext>
            </p:extLst>
          </p:nvPr>
        </p:nvGraphicFramePr>
        <p:xfrm>
          <a:off x="769731" y="692696"/>
          <a:ext cx="10441160"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Gerade Verbindung mit Pfeil 8">
            <a:extLst>
              <a:ext uri="{FF2B5EF4-FFF2-40B4-BE49-F238E27FC236}">
                <a16:creationId xmlns:a16="http://schemas.microsoft.com/office/drawing/2014/main" id="{0D148D4B-9FB6-F147-A647-96F1D6712985}"/>
              </a:ext>
            </a:extLst>
          </p:cNvPr>
          <p:cNvCxnSpPr/>
          <p:nvPr/>
        </p:nvCxnSpPr>
        <p:spPr bwMode="auto">
          <a:xfrm>
            <a:off x="767408" y="2780928"/>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9A451FA-28FD-A448-B374-906AB0F5DA43}"/>
              </a:ext>
            </a:extLst>
          </p:cNvPr>
          <p:cNvSpPr txBox="1"/>
          <p:nvPr/>
        </p:nvSpPr>
        <p:spPr>
          <a:xfrm>
            <a:off x="3431704" y="2564904"/>
            <a:ext cx="4751750" cy="400110"/>
          </a:xfrm>
          <a:prstGeom prst="rect">
            <a:avLst/>
          </a:prstGeom>
          <a:solidFill>
            <a:schemeClr val="bg1"/>
          </a:solidFill>
        </p:spPr>
        <p:txBody>
          <a:bodyPr wrap="none" rtlCol="0">
            <a:spAutoFit/>
          </a:bodyPr>
          <a:lstStyle/>
          <a:p>
            <a:pPr algn="l"/>
            <a:r>
              <a:rPr lang="de-DE" dirty="0"/>
              <a:t>HR-Transformation durch Digitalisierung</a:t>
            </a:r>
          </a:p>
        </p:txBody>
      </p:sp>
      <p:sp>
        <p:nvSpPr>
          <p:cNvPr id="4" name="Textfeld 3"/>
          <p:cNvSpPr txBox="1"/>
          <p:nvPr/>
        </p:nvSpPr>
        <p:spPr>
          <a:xfrm>
            <a:off x="764053" y="1124744"/>
            <a:ext cx="10346891" cy="1323439"/>
          </a:xfrm>
          <a:prstGeom prst="rect">
            <a:avLst/>
          </a:prstGeom>
          <a:noFill/>
        </p:spPr>
        <p:txBody>
          <a:bodyPr wrap="square" rtlCol="0">
            <a:spAutoFit/>
          </a:bodyPr>
          <a:lstStyle/>
          <a:p>
            <a:pPr algn="just"/>
            <a:r>
              <a:rPr lang="de-DE" dirty="0"/>
              <a:t>Das Projekt HRMNY verändert durch </a:t>
            </a:r>
            <a:r>
              <a:rPr lang="de-DE" b="1" dirty="0"/>
              <a:t>intelligente Services </a:t>
            </a:r>
            <a:r>
              <a:rPr lang="de-DE" dirty="0"/>
              <a:t>die HR-Prozesse von individuellen und isolierten Transaktionen hin zu mehrstufigen und workflow-gesteuerten ganzheitlichen Vorgängen unter Einbeziehung aller Beteiligten und über Organisationsgrenzen hinweg. </a:t>
            </a:r>
          </a:p>
        </p:txBody>
      </p:sp>
      <p:cxnSp>
        <p:nvCxnSpPr>
          <p:cNvPr id="12" name="Gerade Verbindung mit Pfeil 11">
            <a:extLst>
              <a:ext uri="{FF2B5EF4-FFF2-40B4-BE49-F238E27FC236}">
                <a16:creationId xmlns:a16="http://schemas.microsoft.com/office/drawing/2014/main" id="{0D148D4B-9FB6-F147-A647-96F1D6712985}"/>
              </a:ext>
            </a:extLst>
          </p:cNvPr>
          <p:cNvCxnSpPr/>
          <p:nvPr/>
        </p:nvCxnSpPr>
        <p:spPr bwMode="auto">
          <a:xfrm>
            <a:off x="767408" y="4613066"/>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89A451FA-28FD-A448-B374-906AB0F5DA43}"/>
              </a:ext>
            </a:extLst>
          </p:cNvPr>
          <p:cNvSpPr txBox="1"/>
          <p:nvPr/>
        </p:nvSpPr>
        <p:spPr>
          <a:xfrm>
            <a:off x="3241599" y="4397042"/>
            <a:ext cx="5086649" cy="400110"/>
          </a:xfrm>
          <a:prstGeom prst="rect">
            <a:avLst/>
          </a:prstGeom>
          <a:solidFill>
            <a:schemeClr val="bg1"/>
          </a:solidFill>
        </p:spPr>
        <p:txBody>
          <a:bodyPr wrap="none" rtlCol="0">
            <a:spAutoFit/>
          </a:bodyPr>
          <a:lstStyle/>
          <a:p>
            <a:pPr algn="l"/>
            <a:r>
              <a:rPr lang="de-DE" dirty="0"/>
              <a:t>Organisations- und Mitarbeiter-Entwicklung</a:t>
            </a:r>
          </a:p>
        </p:txBody>
      </p:sp>
      <p:sp>
        <p:nvSpPr>
          <p:cNvPr id="14" name="Textfeld 13">
            <a:extLst>
              <a:ext uri="{FF2B5EF4-FFF2-40B4-BE49-F238E27FC236}">
                <a16:creationId xmlns:a16="http://schemas.microsoft.com/office/drawing/2014/main" id="{EB869EDA-3736-1D46-A3CA-B510154C77EF}"/>
              </a:ext>
            </a:extLst>
          </p:cNvPr>
          <p:cNvSpPr txBox="1"/>
          <p:nvPr/>
        </p:nvSpPr>
        <p:spPr>
          <a:xfrm>
            <a:off x="767408" y="5005625"/>
            <a:ext cx="10346891" cy="1015663"/>
          </a:xfrm>
          <a:prstGeom prst="rect">
            <a:avLst/>
          </a:prstGeom>
          <a:noFill/>
        </p:spPr>
        <p:txBody>
          <a:bodyPr wrap="square" rtlCol="0">
            <a:spAutoFit/>
          </a:bodyPr>
          <a:lstStyle/>
          <a:p>
            <a:pPr algn="just"/>
            <a:r>
              <a:rPr lang="de-DE" dirty="0"/>
              <a:t>Die Digitalisierung hat Auswirkungen auf </a:t>
            </a:r>
            <a:r>
              <a:rPr lang="de-DE" b="1" dirty="0"/>
              <a:t>Aufgaben, Rollen, Verantwortlichkeiten </a:t>
            </a:r>
            <a:r>
              <a:rPr lang="de-DE" dirty="0"/>
              <a:t>– innerhalb von Gruppen, Abteilungen, abteilungsübergreifend und im Zusammenspiel mit externen Partnern. Dieser Veränderungsprozess erfordert einen entsprechenden Fokus.</a:t>
            </a:r>
          </a:p>
        </p:txBody>
      </p:sp>
      <p:sp>
        <p:nvSpPr>
          <p:cNvPr id="15" name="Datumsplatzhalter 4">
            <a:extLst>
              <a:ext uri="{FF2B5EF4-FFF2-40B4-BE49-F238E27FC236}">
                <a16:creationId xmlns:a16="http://schemas.microsoft.com/office/drawing/2014/main" id="{AD72115C-45D0-C949-9230-1E2131F84996}"/>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fld id="{9C404E54-5B31-4047-8E8B-1DB674303504}" type="datetime1">
              <a:rPr lang="de-DE" smtClean="0"/>
              <a:pPr/>
              <a:t>20.05.2019</a:t>
            </a:fld>
            <a:endParaRPr lang="de-DE" dirty="0"/>
          </a:p>
        </p:txBody>
      </p:sp>
      <p:sp>
        <p:nvSpPr>
          <p:cNvPr id="16" name="Foliennummernplatzhalter 5">
            <a:extLst>
              <a:ext uri="{FF2B5EF4-FFF2-40B4-BE49-F238E27FC236}">
                <a16:creationId xmlns:a16="http://schemas.microsoft.com/office/drawing/2014/main" id="{97A1D6E6-3B0B-8348-B1B6-9156713AA117}"/>
              </a:ext>
            </a:extLst>
          </p:cNvPr>
          <p:cNvSpPr txBox="1">
            <a:spLocks/>
          </p:cNvSpPr>
          <p:nvPr/>
        </p:nvSpPr>
        <p:spPr>
          <a:xfrm>
            <a:off x="323850" y="6402516"/>
            <a:ext cx="504000" cy="144000"/>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a:t>Seite </a:t>
            </a:r>
            <a:fld id="{6F1BA828-8884-4DE0-86D6-A69D5A920C2F}" type="slidenum">
              <a:rPr smtClean="0"/>
              <a:pPr/>
              <a:t>13</a:t>
            </a:fld>
            <a:endParaRPr dirty="0"/>
          </a:p>
        </p:txBody>
      </p:sp>
      <p:sp>
        <p:nvSpPr>
          <p:cNvPr id="17"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3776185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586134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18" name="think-cell Folie" r:id="rId5" imgW="270" imgH="270" progId="TCLayout.ActiveDocument.1">
                  <p:embed/>
                </p:oleObj>
              </mc:Choice>
              <mc:Fallback>
                <p:oleObj name="think-cell Folie" r:id="rId5" imgW="270" imgH="270" progId="TCLayout.ActiveDocument.1">
                  <p:embed/>
                  <p:pic>
                    <p:nvPicPr>
                      <p:cNvPr id="11" name="Objek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und Change: Beispiel Recruiting &amp; </a:t>
            </a:r>
            <a:r>
              <a:rPr lang="de-DE" dirty="0" err="1"/>
              <a:t>Onboarding</a:t>
            </a:r>
            <a:endParaRPr lang="de-DE" dirty="0"/>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14</a:t>
            </a:fld>
            <a:endParaRPr lang="de-DE" dirty="0"/>
          </a:p>
        </p:txBody>
      </p:sp>
      <p:graphicFrame>
        <p:nvGraphicFramePr>
          <p:cNvPr id="2" name="Diagramm 1">
            <a:extLst>
              <a:ext uri="{FF2B5EF4-FFF2-40B4-BE49-F238E27FC236}">
                <a16:creationId xmlns:a16="http://schemas.microsoft.com/office/drawing/2014/main" id="{613AB8FA-D25F-9D47-8B45-AB0BEF42B280}"/>
              </a:ext>
            </a:extLst>
          </p:cNvPr>
          <p:cNvGraphicFramePr/>
          <p:nvPr>
            <p:extLst>
              <p:ext uri="{D42A27DB-BD31-4B8C-83A1-F6EECF244321}">
                <p14:modId xmlns:p14="http://schemas.microsoft.com/office/powerpoint/2010/main" val="422782719"/>
              </p:ext>
            </p:extLst>
          </p:nvPr>
        </p:nvGraphicFramePr>
        <p:xfrm>
          <a:off x="769731" y="-315416"/>
          <a:ext cx="10441160"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Gerade Verbindung mit Pfeil 8">
            <a:extLst>
              <a:ext uri="{FF2B5EF4-FFF2-40B4-BE49-F238E27FC236}">
                <a16:creationId xmlns:a16="http://schemas.microsoft.com/office/drawing/2014/main" id="{0D148D4B-9FB6-F147-A647-96F1D6712985}"/>
              </a:ext>
            </a:extLst>
          </p:cNvPr>
          <p:cNvCxnSpPr/>
          <p:nvPr/>
        </p:nvCxnSpPr>
        <p:spPr bwMode="auto">
          <a:xfrm>
            <a:off x="767408" y="1772816"/>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9A451FA-28FD-A448-B374-906AB0F5DA43}"/>
              </a:ext>
            </a:extLst>
          </p:cNvPr>
          <p:cNvSpPr txBox="1"/>
          <p:nvPr/>
        </p:nvSpPr>
        <p:spPr>
          <a:xfrm>
            <a:off x="4295800" y="1556792"/>
            <a:ext cx="3283399" cy="400110"/>
          </a:xfrm>
          <a:prstGeom prst="rect">
            <a:avLst/>
          </a:prstGeom>
          <a:solidFill>
            <a:schemeClr val="bg1"/>
          </a:solidFill>
        </p:spPr>
        <p:txBody>
          <a:bodyPr wrap="none" rtlCol="0">
            <a:spAutoFit/>
          </a:bodyPr>
          <a:lstStyle/>
          <a:p>
            <a:pPr algn="l"/>
            <a:r>
              <a:rPr lang="de-DE" dirty="0"/>
              <a:t>Digitale HR-Transformation</a:t>
            </a:r>
          </a:p>
        </p:txBody>
      </p:sp>
      <p:sp>
        <p:nvSpPr>
          <p:cNvPr id="29" name="Datumsplatzhalter 4"/>
          <p:cNvSpPr>
            <a:spLocks noGrp="1"/>
          </p:cNvSpPr>
          <p:nvPr>
            <p:ph type="dt" sz="half" idx="12"/>
          </p:nvPr>
        </p:nvSpPr>
        <p:spPr>
          <a:xfrm>
            <a:off x="864000" y="6402517"/>
            <a:ext cx="551480" cy="143999"/>
          </a:xfrm>
        </p:spPr>
        <p:txBody>
          <a:bodyPr/>
          <a:lstStyle/>
          <a:p>
            <a:pPr algn="l"/>
            <a:fld id="{9C404E54-5B31-4047-8E8B-1DB674303504}" type="datetime1">
              <a:rPr lang="de-DE" smtClean="0"/>
              <a:t>20.05.2019</a:t>
            </a:fld>
            <a:endParaRPr lang="de-DE" dirty="0"/>
          </a:p>
        </p:txBody>
      </p:sp>
      <p:sp>
        <p:nvSpPr>
          <p:cNvPr id="41" name="Textfeld 40"/>
          <p:cNvSpPr txBox="1"/>
          <p:nvPr/>
        </p:nvSpPr>
        <p:spPr>
          <a:xfrm>
            <a:off x="752310" y="4077072"/>
            <a:ext cx="11104728" cy="1815882"/>
          </a:xfrm>
          <a:prstGeom prst="rect">
            <a:avLst/>
          </a:prstGeom>
          <a:noFill/>
        </p:spPr>
        <p:txBody>
          <a:bodyPr wrap="square" rtlCol="0">
            <a:spAutoFit/>
          </a:bodyPr>
          <a:lstStyle/>
          <a:p>
            <a:pPr marL="285750" indent="-285750" algn="l">
              <a:buFont typeface="Wingdings" panose="05000000000000000000" pitchFamily="2" charset="2"/>
              <a:buChar char="Ø"/>
            </a:pPr>
            <a:r>
              <a:rPr lang="de-DE" sz="1400" dirty="0"/>
              <a:t>Recruiting</a:t>
            </a:r>
          </a:p>
          <a:p>
            <a:pPr marL="742950" lvl="1" indent="-285750" algn="l">
              <a:buFont typeface="Zapf Dingbats"/>
              <a:buChar char="✚"/>
            </a:pPr>
            <a:r>
              <a:rPr lang="de-DE" sz="1400" dirty="0"/>
              <a:t>Verbesserung der </a:t>
            </a:r>
            <a:r>
              <a:rPr lang="de-DE" sz="1400" dirty="0" err="1"/>
              <a:t>Candidate</a:t>
            </a:r>
            <a:r>
              <a:rPr lang="de-DE" sz="1400" dirty="0"/>
              <a:t> Experience (schlanke, schnelle Bewerbungen)</a:t>
            </a:r>
          </a:p>
          <a:p>
            <a:pPr marL="742950" lvl="1" indent="-285750" algn="l">
              <a:buFont typeface="Zapf Dingbats"/>
              <a:buChar char="✚"/>
            </a:pPr>
            <a:r>
              <a:rPr lang="de-DE" sz="1400" dirty="0"/>
              <a:t>mobile Bewerbungen, Stellenausschreibungen, Karriereseite</a:t>
            </a:r>
          </a:p>
          <a:p>
            <a:pPr marL="742950" lvl="1" indent="-285750" algn="l">
              <a:buFont typeface="Zapf Dingbats"/>
              <a:buChar char="✚"/>
            </a:pPr>
            <a:r>
              <a:rPr lang="de-DE" sz="1400" dirty="0"/>
              <a:t>Einbindung BR in den digitalen Rekrutierungs-Prozess (kein Systembruch, kein Papier)</a:t>
            </a:r>
            <a:br>
              <a:rPr lang="de-DE" sz="1400" dirty="0"/>
            </a:br>
            <a:endParaRPr lang="de-DE" sz="1400" dirty="0"/>
          </a:p>
          <a:p>
            <a:pPr marL="342900" indent="-342900" algn="l">
              <a:buFont typeface="Wingdings" panose="05000000000000000000" pitchFamily="2" charset="2"/>
              <a:buChar char="Ø"/>
            </a:pPr>
            <a:r>
              <a:rPr lang="de-DE" sz="1400" dirty="0"/>
              <a:t>Die Vertragserstellung im Recruiting-Prozess erfolgt weitestgehend standardisiert, automatisiert und mit elektronischer Unterschrift.</a:t>
            </a:r>
          </a:p>
          <a:p>
            <a:pPr marL="742950" lvl="1" indent="-285750" algn="l">
              <a:buFont typeface="Zapf Dingbats"/>
              <a:buChar char="✚"/>
            </a:pPr>
            <a:r>
              <a:rPr lang="de-DE" sz="1400" dirty="0">
                <a:sym typeface="Wingdings" pitchFamily="2" charset="2"/>
              </a:rPr>
              <a:t>schnellere Bearbeitung der Bewerbungen/Vertragsabwicklung</a:t>
            </a:r>
          </a:p>
          <a:p>
            <a:pPr marL="742950" lvl="1" indent="-285750" algn="l">
              <a:buFont typeface="Zapf Dingbats"/>
              <a:buChar char="✚"/>
            </a:pPr>
            <a:r>
              <a:rPr lang="de-DE" sz="1400" dirty="0"/>
              <a:t>Reduzierung der </a:t>
            </a:r>
            <a:r>
              <a:rPr lang="de-DE" sz="1400" dirty="0" err="1"/>
              <a:t>No</a:t>
            </a:r>
            <a:r>
              <a:rPr lang="de-DE" sz="1400" dirty="0"/>
              <a:t>-Shows nach Zusage/Vertragsunterschrift</a:t>
            </a:r>
            <a:r>
              <a:rPr lang="de-DE" sz="1400" dirty="0">
                <a:sym typeface="Wingdings" pitchFamily="2" charset="2"/>
              </a:rPr>
              <a:t>   </a:t>
            </a:r>
            <a:endParaRPr lang="de-DE" sz="1400" dirty="0"/>
          </a:p>
        </p:txBody>
      </p:sp>
      <p:sp>
        <p:nvSpPr>
          <p:cNvPr id="4" name="Pfeil nach unten 3"/>
          <p:cNvSpPr/>
          <p:nvPr/>
        </p:nvSpPr>
        <p:spPr bwMode="auto">
          <a:xfrm>
            <a:off x="1775520" y="3356992"/>
            <a:ext cx="576064" cy="648072"/>
          </a:xfrm>
          <a:prstGeom prst="downArrow">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2"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26225829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4060922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1" name="think-cell Folie" r:id="rId5" imgW="270" imgH="270" progId="TCLayout.ActiveDocument.1">
                  <p:embed/>
                </p:oleObj>
              </mc:Choice>
              <mc:Fallback>
                <p:oleObj name="think-cell Folie" r:id="rId5" imgW="270" imgH="270" progId="TCLayout.ActiveDocument.1">
                  <p:embed/>
                  <p:pic>
                    <p:nvPicPr>
                      <p:cNvPr id="11" name="Objek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und Change: Beispiel Gesamt-Prozessabwicklung</a:t>
            </a:r>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15</a:t>
            </a:fld>
            <a:endParaRPr lang="de-DE" dirty="0"/>
          </a:p>
        </p:txBody>
      </p:sp>
      <p:graphicFrame>
        <p:nvGraphicFramePr>
          <p:cNvPr id="2" name="Diagramm 1">
            <a:extLst>
              <a:ext uri="{FF2B5EF4-FFF2-40B4-BE49-F238E27FC236}">
                <a16:creationId xmlns:a16="http://schemas.microsoft.com/office/drawing/2014/main" id="{613AB8FA-D25F-9D47-8B45-AB0BEF42B280}"/>
              </a:ext>
            </a:extLst>
          </p:cNvPr>
          <p:cNvGraphicFramePr/>
          <p:nvPr>
            <p:extLst>
              <p:ext uri="{D42A27DB-BD31-4B8C-83A1-F6EECF244321}">
                <p14:modId xmlns:p14="http://schemas.microsoft.com/office/powerpoint/2010/main" val="3897906922"/>
              </p:ext>
            </p:extLst>
          </p:nvPr>
        </p:nvGraphicFramePr>
        <p:xfrm>
          <a:off x="769731" y="-315416"/>
          <a:ext cx="10441160"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Gerade Verbindung mit Pfeil 8">
            <a:extLst>
              <a:ext uri="{FF2B5EF4-FFF2-40B4-BE49-F238E27FC236}">
                <a16:creationId xmlns:a16="http://schemas.microsoft.com/office/drawing/2014/main" id="{0D148D4B-9FB6-F147-A647-96F1D6712985}"/>
              </a:ext>
            </a:extLst>
          </p:cNvPr>
          <p:cNvCxnSpPr/>
          <p:nvPr/>
        </p:nvCxnSpPr>
        <p:spPr bwMode="auto">
          <a:xfrm>
            <a:off x="767408" y="1772816"/>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9A451FA-28FD-A448-B374-906AB0F5DA43}"/>
              </a:ext>
            </a:extLst>
          </p:cNvPr>
          <p:cNvSpPr txBox="1"/>
          <p:nvPr/>
        </p:nvSpPr>
        <p:spPr>
          <a:xfrm>
            <a:off x="4295800" y="1556792"/>
            <a:ext cx="3283399" cy="400110"/>
          </a:xfrm>
          <a:prstGeom prst="rect">
            <a:avLst/>
          </a:prstGeom>
          <a:solidFill>
            <a:schemeClr val="bg1"/>
          </a:solidFill>
        </p:spPr>
        <p:txBody>
          <a:bodyPr wrap="none" rtlCol="0">
            <a:spAutoFit/>
          </a:bodyPr>
          <a:lstStyle/>
          <a:p>
            <a:pPr algn="l"/>
            <a:r>
              <a:rPr lang="de-DE" dirty="0"/>
              <a:t>Digitale HR-Transformation</a:t>
            </a:r>
          </a:p>
        </p:txBody>
      </p:sp>
      <p:sp>
        <p:nvSpPr>
          <p:cNvPr id="29" name="Datumsplatzhalter 4"/>
          <p:cNvSpPr>
            <a:spLocks noGrp="1"/>
          </p:cNvSpPr>
          <p:nvPr>
            <p:ph type="dt" sz="half" idx="12"/>
          </p:nvPr>
        </p:nvSpPr>
        <p:spPr>
          <a:xfrm>
            <a:off x="864000" y="6402517"/>
            <a:ext cx="551480" cy="143999"/>
          </a:xfrm>
        </p:spPr>
        <p:txBody>
          <a:bodyPr/>
          <a:lstStyle/>
          <a:p>
            <a:pPr algn="l"/>
            <a:fld id="{9C404E54-5B31-4047-8E8B-1DB674303504}" type="datetime1">
              <a:rPr lang="de-DE" smtClean="0"/>
              <a:t>20.05.2019</a:t>
            </a:fld>
            <a:endParaRPr lang="de-DE" dirty="0"/>
          </a:p>
        </p:txBody>
      </p:sp>
      <p:sp>
        <p:nvSpPr>
          <p:cNvPr id="13" name="Pfeil nach unten 12"/>
          <p:cNvSpPr/>
          <p:nvPr/>
        </p:nvSpPr>
        <p:spPr bwMode="auto">
          <a:xfrm>
            <a:off x="4223792" y="3356992"/>
            <a:ext cx="576064" cy="648072"/>
          </a:xfrm>
          <a:prstGeom prst="downArrow">
            <a:avLst/>
          </a:prstGeom>
          <a:solidFill>
            <a:schemeClr val="accent2">
              <a:lumMod val="60000"/>
              <a:lumOff val="4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4" name="Textfeld 13">
            <a:extLst>
              <a:ext uri="{FF2B5EF4-FFF2-40B4-BE49-F238E27FC236}">
                <a16:creationId xmlns:a16="http://schemas.microsoft.com/office/drawing/2014/main" id="{C1F09E05-5916-114B-85EB-3D5A1CF963A7}"/>
              </a:ext>
            </a:extLst>
          </p:cNvPr>
          <p:cNvSpPr txBox="1"/>
          <p:nvPr/>
        </p:nvSpPr>
        <p:spPr>
          <a:xfrm>
            <a:off x="752310" y="4077072"/>
            <a:ext cx="11104728" cy="2031325"/>
          </a:xfrm>
          <a:prstGeom prst="rect">
            <a:avLst/>
          </a:prstGeom>
          <a:noFill/>
        </p:spPr>
        <p:txBody>
          <a:bodyPr wrap="square" rtlCol="0">
            <a:spAutoFit/>
          </a:bodyPr>
          <a:lstStyle/>
          <a:p>
            <a:pPr marL="342900" indent="-342900" algn="l">
              <a:buFont typeface="Wingdings" panose="05000000000000000000" pitchFamily="2" charset="2"/>
              <a:buChar char="Ø"/>
            </a:pPr>
            <a:r>
              <a:rPr lang="de-DE" sz="1400" dirty="0"/>
              <a:t>Automatisierte Übernahme der Bewerberdaten</a:t>
            </a:r>
          </a:p>
          <a:p>
            <a:pPr marL="742950" lvl="1" indent="-285750" algn="l">
              <a:buFont typeface="Zapf Dingbats"/>
              <a:buChar char="✚"/>
            </a:pPr>
            <a:r>
              <a:rPr lang="de-DE" sz="1400" dirty="0"/>
              <a:t>Wegfall Doppelerfassung durch PERAS bei Einstellung</a:t>
            </a:r>
          </a:p>
          <a:p>
            <a:pPr marL="742950" lvl="1" indent="-285750" algn="l">
              <a:buFont typeface="Zapf Dingbats"/>
              <a:buChar char="✚"/>
            </a:pPr>
            <a:r>
              <a:rPr lang="de-DE" sz="1400" dirty="0"/>
              <a:t>Wegfall manuelle Datenerfassung bei internen Bewerbern</a:t>
            </a:r>
          </a:p>
          <a:p>
            <a:pPr marL="342900" indent="-342900" algn="l">
              <a:buFont typeface="Wingdings" panose="05000000000000000000" pitchFamily="2" charset="2"/>
              <a:buChar char="Ø"/>
            </a:pPr>
            <a:r>
              <a:rPr lang="de-DE" sz="1400" dirty="0"/>
              <a:t>Der </a:t>
            </a:r>
            <a:r>
              <a:rPr lang="de-DE" sz="1400" dirty="0" err="1"/>
              <a:t>Onboarding</a:t>
            </a:r>
            <a:r>
              <a:rPr lang="de-DE" sz="1400" dirty="0"/>
              <a:t>-Prozess erfolgt mit Hilfe einer extra Plattform für neue Mitarbeiter zum Austausch von Unterlagen und Informationen.</a:t>
            </a:r>
          </a:p>
          <a:p>
            <a:pPr marL="742950" lvl="1" indent="-285750" algn="l">
              <a:buFont typeface="Zapf Dingbats"/>
              <a:buChar char="✚"/>
            </a:pPr>
            <a:r>
              <a:rPr lang="de-DE" sz="1400" dirty="0"/>
              <a:t>Erhöhung der Produktivität der neuen Mitarbeiter ab dem 1. Arbeitstag</a:t>
            </a:r>
          </a:p>
          <a:p>
            <a:pPr marL="742950" lvl="1" indent="-285750" algn="l">
              <a:buFont typeface="Zapf Dingbats"/>
              <a:buChar char="✚"/>
            </a:pPr>
            <a:r>
              <a:rPr lang="de-DE" sz="1400" dirty="0"/>
              <a:t>Höhere Arbeitgeberattraktivität </a:t>
            </a:r>
          </a:p>
          <a:p>
            <a:pPr marL="342900" indent="-342900" algn="l">
              <a:buFont typeface="Wingdings" panose="05000000000000000000" pitchFamily="2" charset="2"/>
              <a:buChar char="Ø"/>
            </a:pPr>
            <a:r>
              <a:rPr lang="de-DE" sz="1400" dirty="0"/>
              <a:t>Einbeziehung aller Beteiligten im digitalen Gesamtprozess</a:t>
            </a:r>
          </a:p>
          <a:p>
            <a:pPr marL="742950" lvl="1" indent="-285750" algn="l">
              <a:buFont typeface="Zapf Dingbats"/>
              <a:buChar char="✚"/>
            </a:pPr>
            <a:r>
              <a:rPr lang="de-DE" sz="1400" dirty="0">
                <a:sym typeface="Wingdings" pitchFamily="2" charset="2"/>
              </a:rPr>
              <a:t>Sofortige Verfügbarkeit aller Informationen am Arbeitsplatz und mobil</a:t>
            </a:r>
          </a:p>
          <a:p>
            <a:pPr marL="742950" lvl="1" indent="-285750" algn="l">
              <a:buFont typeface="Zapf Dingbats"/>
              <a:buChar char="✚"/>
            </a:pPr>
            <a:r>
              <a:rPr lang="de-DE" sz="1400" dirty="0">
                <a:sym typeface="Wingdings" pitchFamily="2" charset="2"/>
              </a:rPr>
              <a:t>Beschleunigung in der Prozessabwicklung</a:t>
            </a:r>
            <a:r>
              <a:rPr lang="de-DE" sz="1400" dirty="0"/>
              <a:t> </a:t>
            </a:r>
          </a:p>
        </p:txBody>
      </p:sp>
      <p:sp>
        <p:nvSpPr>
          <p:cNvPr id="12"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32831263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3405005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64" name="think-cell Folie" r:id="rId5" imgW="270" imgH="270" progId="TCLayout.ActiveDocument.1">
                  <p:embed/>
                </p:oleObj>
              </mc:Choice>
              <mc:Fallback>
                <p:oleObj name="think-cell Folie" r:id="rId5" imgW="270" imgH="270" progId="TCLayout.ActiveDocument.1">
                  <p:embed/>
                  <p:pic>
                    <p:nvPicPr>
                      <p:cNvPr id="11" name="Objek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und Change: Beispiel Personaladministration</a:t>
            </a:r>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16</a:t>
            </a:fld>
            <a:endParaRPr lang="de-DE" dirty="0"/>
          </a:p>
        </p:txBody>
      </p:sp>
      <p:graphicFrame>
        <p:nvGraphicFramePr>
          <p:cNvPr id="2" name="Diagramm 1">
            <a:extLst>
              <a:ext uri="{FF2B5EF4-FFF2-40B4-BE49-F238E27FC236}">
                <a16:creationId xmlns:a16="http://schemas.microsoft.com/office/drawing/2014/main" id="{613AB8FA-D25F-9D47-8B45-AB0BEF42B280}"/>
              </a:ext>
            </a:extLst>
          </p:cNvPr>
          <p:cNvGraphicFramePr/>
          <p:nvPr>
            <p:extLst>
              <p:ext uri="{D42A27DB-BD31-4B8C-83A1-F6EECF244321}">
                <p14:modId xmlns:p14="http://schemas.microsoft.com/office/powerpoint/2010/main" val="2826339468"/>
              </p:ext>
            </p:extLst>
          </p:nvPr>
        </p:nvGraphicFramePr>
        <p:xfrm>
          <a:off x="769731" y="-315416"/>
          <a:ext cx="10441160"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Gerade Verbindung mit Pfeil 8">
            <a:extLst>
              <a:ext uri="{FF2B5EF4-FFF2-40B4-BE49-F238E27FC236}">
                <a16:creationId xmlns:a16="http://schemas.microsoft.com/office/drawing/2014/main" id="{0D148D4B-9FB6-F147-A647-96F1D6712985}"/>
              </a:ext>
            </a:extLst>
          </p:cNvPr>
          <p:cNvCxnSpPr/>
          <p:nvPr/>
        </p:nvCxnSpPr>
        <p:spPr bwMode="auto">
          <a:xfrm>
            <a:off x="767408" y="1772816"/>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9A451FA-28FD-A448-B374-906AB0F5DA43}"/>
              </a:ext>
            </a:extLst>
          </p:cNvPr>
          <p:cNvSpPr txBox="1"/>
          <p:nvPr/>
        </p:nvSpPr>
        <p:spPr>
          <a:xfrm>
            <a:off x="4295800" y="1556792"/>
            <a:ext cx="3283399" cy="400110"/>
          </a:xfrm>
          <a:prstGeom prst="rect">
            <a:avLst/>
          </a:prstGeom>
          <a:solidFill>
            <a:schemeClr val="bg1"/>
          </a:solidFill>
        </p:spPr>
        <p:txBody>
          <a:bodyPr wrap="none" rtlCol="0">
            <a:spAutoFit/>
          </a:bodyPr>
          <a:lstStyle/>
          <a:p>
            <a:pPr algn="l"/>
            <a:r>
              <a:rPr lang="de-DE" dirty="0"/>
              <a:t>Digitale HR-Transformation</a:t>
            </a:r>
          </a:p>
        </p:txBody>
      </p:sp>
      <p:sp>
        <p:nvSpPr>
          <p:cNvPr id="29" name="Datumsplatzhalter 4"/>
          <p:cNvSpPr>
            <a:spLocks noGrp="1"/>
          </p:cNvSpPr>
          <p:nvPr>
            <p:ph type="dt" sz="half" idx="12"/>
          </p:nvPr>
        </p:nvSpPr>
        <p:spPr>
          <a:xfrm>
            <a:off x="864000" y="6402517"/>
            <a:ext cx="551480" cy="143999"/>
          </a:xfrm>
        </p:spPr>
        <p:txBody>
          <a:bodyPr/>
          <a:lstStyle/>
          <a:p>
            <a:pPr algn="l"/>
            <a:fld id="{9C404E54-5B31-4047-8E8B-1DB674303504}" type="datetime1">
              <a:rPr lang="de-DE" smtClean="0"/>
              <a:t>20.05.2019</a:t>
            </a:fld>
            <a:endParaRPr lang="de-DE" dirty="0"/>
          </a:p>
        </p:txBody>
      </p:sp>
      <p:sp>
        <p:nvSpPr>
          <p:cNvPr id="12" name="Textfeld 11"/>
          <p:cNvSpPr txBox="1"/>
          <p:nvPr/>
        </p:nvSpPr>
        <p:spPr>
          <a:xfrm>
            <a:off x="752310" y="4077072"/>
            <a:ext cx="11104728" cy="2031325"/>
          </a:xfrm>
          <a:prstGeom prst="rect">
            <a:avLst/>
          </a:prstGeom>
          <a:noFill/>
        </p:spPr>
        <p:txBody>
          <a:bodyPr wrap="square" rtlCol="0">
            <a:spAutoFit/>
          </a:bodyPr>
          <a:lstStyle/>
          <a:p>
            <a:pPr marL="342900" indent="-342900" algn="l">
              <a:buFont typeface="Wingdings" panose="05000000000000000000" pitchFamily="2" charset="2"/>
              <a:buChar char="Ø"/>
            </a:pPr>
            <a:r>
              <a:rPr lang="de-DE" sz="1400" dirty="0"/>
              <a:t>Wegfall von Tätigkeiten beim externen Dienstleister</a:t>
            </a:r>
          </a:p>
          <a:p>
            <a:pPr marL="800100" lvl="1" indent="-342900" algn="l">
              <a:buFont typeface="Zapf Dingbats"/>
              <a:buChar char="✚"/>
            </a:pPr>
            <a:r>
              <a:rPr lang="de-DE" sz="1400" dirty="0"/>
              <a:t>Das Scannen von Dokumenten durch Peras entfällt durch das im Prozess integrierte Hochladen von Unterlagen durch die Mitarbeiter sowie durch die automatische Erzeugung von Dokumenten und gleichzeitige Ablage der Unterlagen bzw. Dokumente in die digitale Akte bei allen Prozessen.</a:t>
            </a:r>
          </a:p>
          <a:p>
            <a:pPr marL="800100" lvl="1" indent="-342900" algn="l">
              <a:buFont typeface="Zapf Dingbats"/>
              <a:buChar char="✚"/>
            </a:pPr>
            <a:r>
              <a:rPr lang="de-DE" sz="1400" dirty="0"/>
              <a:t>Intelligente Services und eine regelbasierte Event-Steuerung entlasten HR bei der Abwicklung der Prozesse, z.B. durch automatisierte Erzeugung und Zuordnung der Lohnart für einen bestimmten Vorgang (anstelle Ticketerzeugung durch HR Direkt, Zuweisung an Peras und manuelle Zuordnung der Lohnart durch Peras).</a:t>
            </a:r>
            <a:br>
              <a:rPr lang="de-DE" sz="1400" dirty="0"/>
            </a:br>
            <a:endParaRPr lang="de-DE" sz="1400" dirty="0"/>
          </a:p>
          <a:p>
            <a:pPr marL="342900" indent="-342900" algn="l">
              <a:buFont typeface="Wingdings" panose="05000000000000000000" pitchFamily="2" charset="2"/>
              <a:buChar char="Ø"/>
            </a:pPr>
            <a:r>
              <a:rPr lang="de-DE" sz="1400" dirty="0"/>
              <a:t>Entlastung HR bzw. PSA durch </a:t>
            </a:r>
            <a:r>
              <a:rPr lang="de-DE" sz="1400" dirty="0" err="1"/>
              <a:t>Chatbots</a:t>
            </a:r>
            <a:r>
              <a:rPr lang="de-DE" sz="1400" dirty="0"/>
              <a:t>, die Fragen der Mitarbeiter </a:t>
            </a:r>
            <a:r>
              <a:rPr lang="de-DE" sz="1400" dirty="0" smtClean="0"/>
              <a:t>beantworten (Ausbaustufe)</a:t>
            </a:r>
            <a:endParaRPr lang="de-DE" sz="1400" dirty="0"/>
          </a:p>
        </p:txBody>
      </p:sp>
      <p:sp>
        <p:nvSpPr>
          <p:cNvPr id="13" name="Pfeil nach unten 12"/>
          <p:cNvSpPr/>
          <p:nvPr/>
        </p:nvSpPr>
        <p:spPr bwMode="auto">
          <a:xfrm>
            <a:off x="6744072" y="3356992"/>
            <a:ext cx="576064" cy="648072"/>
          </a:xfrm>
          <a:prstGeom prst="downArrow">
            <a:avLst/>
          </a:prstGeom>
          <a:solidFill>
            <a:schemeClr val="accent2">
              <a:lumMod val="40000"/>
              <a:lumOff val="6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4"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41288573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84" name="think-cell Folie" r:id="rId5" imgW="270" imgH="270" progId="TCLayout.ActiveDocument.1">
                  <p:embed/>
                </p:oleObj>
              </mc:Choice>
              <mc:Fallback>
                <p:oleObj name="think-cell Folie" r:id="rId5" imgW="270" imgH="270" progId="TCLayout.ActiveDocument.1">
                  <p:embed/>
                  <p:pic>
                    <p:nvPicPr>
                      <p:cNvPr id="11" name="Objek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und Change: Beispiel Analytics</a:t>
            </a:r>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17</a:t>
            </a:fld>
            <a:endParaRPr lang="de-DE" dirty="0"/>
          </a:p>
        </p:txBody>
      </p:sp>
      <p:graphicFrame>
        <p:nvGraphicFramePr>
          <p:cNvPr id="2" name="Diagramm 1">
            <a:extLst>
              <a:ext uri="{FF2B5EF4-FFF2-40B4-BE49-F238E27FC236}">
                <a16:creationId xmlns:a16="http://schemas.microsoft.com/office/drawing/2014/main" id="{613AB8FA-D25F-9D47-8B45-AB0BEF42B280}"/>
              </a:ext>
            </a:extLst>
          </p:cNvPr>
          <p:cNvGraphicFramePr/>
          <p:nvPr>
            <p:extLst>
              <p:ext uri="{D42A27DB-BD31-4B8C-83A1-F6EECF244321}">
                <p14:modId xmlns:p14="http://schemas.microsoft.com/office/powerpoint/2010/main" val="1334467242"/>
              </p:ext>
            </p:extLst>
          </p:nvPr>
        </p:nvGraphicFramePr>
        <p:xfrm>
          <a:off x="769731" y="-315416"/>
          <a:ext cx="10441160" cy="59046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9" name="Gerade Verbindung mit Pfeil 8">
            <a:extLst>
              <a:ext uri="{FF2B5EF4-FFF2-40B4-BE49-F238E27FC236}">
                <a16:creationId xmlns:a16="http://schemas.microsoft.com/office/drawing/2014/main" id="{0D148D4B-9FB6-F147-A647-96F1D6712985}"/>
              </a:ext>
            </a:extLst>
          </p:cNvPr>
          <p:cNvCxnSpPr/>
          <p:nvPr/>
        </p:nvCxnSpPr>
        <p:spPr bwMode="auto">
          <a:xfrm>
            <a:off x="767408" y="1772816"/>
            <a:ext cx="10369152" cy="0"/>
          </a:xfrm>
          <a:prstGeom prst="straightConnector1">
            <a:avLst/>
          </a:prstGeom>
          <a:ln w="38100">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89A451FA-28FD-A448-B374-906AB0F5DA43}"/>
              </a:ext>
            </a:extLst>
          </p:cNvPr>
          <p:cNvSpPr txBox="1"/>
          <p:nvPr/>
        </p:nvSpPr>
        <p:spPr>
          <a:xfrm>
            <a:off x="4295800" y="1556792"/>
            <a:ext cx="3283399" cy="400110"/>
          </a:xfrm>
          <a:prstGeom prst="rect">
            <a:avLst/>
          </a:prstGeom>
          <a:solidFill>
            <a:schemeClr val="bg1"/>
          </a:solidFill>
        </p:spPr>
        <p:txBody>
          <a:bodyPr wrap="none" rtlCol="0">
            <a:spAutoFit/>
          </a:bodyPr>
          <a:lstStyle/>
          <a:p>
            <a:pPr algn="l"/>
            <a:r>
              <a:rPr lang="de-DE" dirty="0"/>
              <a:t>Digitale HR-Transformation</a:t>
            </a:r>
          </a:p>
        </p:txBody>
      </p:sp>
      <p:sp>
        <p:nvSpPr>
          <p:cNvPr id="29" name="Datumsplatzhalter 4"/>
          <p:cNvSpPr>
            <a:spLocks noGrp="1"/>
          </p:cNvSpPr>
          <p:nvPr>
            <p:ph type="dt" sz="half" idx="12"/>
          </p:nvPr>
        </p:nvSpPr>
        <p:spPr>
          <a:xfrm>
            <a:off x="864000" y="6402517"/>
            <a:ext cx="551480" cy="143999"/>
          </a:xfrm>
        </p:spPr>
        <p:txBody>
          <a:bodyPr/>
          <a:lstStyle/>
          <a:p>
            <a:pPr algn="l"/>
            <a:fld id="{9C404E54-5B31-4047-8E8B-1DB674303504}" type="datetime1">
              <a:rPr lang="de-DE" smtClean="0"/>
              <a:t>20.05.2019</a:t>
            </a:fld>
            <a:endParaRPr lang="de-DE" dirty="0"/>
          </a:p>
        </p:txBody>
      </p:sp>
      <p:sp>
        <p:nvSpPr>
          <p:cNvPr id="13" name="Pfeil nach unten 12"/>
          <p:cNvSpPr/>
          <p:nvPr/>
        </p:nvSpPr>
        <p:spPr bwMode="auto">
          <a:xfrm>
            <a:off x="9048328" y="3356992"/>
            <a:ext cx="576064" cy="648072"/>
          </a:xfrm>
          <a:prstGeom prst="downArrow">
            <a:avLst/>
          </a:prstGeom>
          <a:solidFill>
            <a:schemeClr val="accent4"/>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14" name="Textfeld 13">
            <a:extLst>
              <a:ext uri="{FF2B5EF4-FFF2-40B4-BE49-F238E27FC236}">
                <a16:creationId xmlns:a16="http://schemas.microsoft.com/office/drawing/2014/main" id="{659E58A8-BD02-9D4C-A9E9-4357AC7FD020}"/>
              </a:ext>
            </a:extLst>
          </p:cNvPr>
          <p:cNvSpPr txBox="1"/>
          <p:nvPr/>
        </p:nvSpPr>
        <p:spPr>
          <a:xfrm>
            <a:off x="752310" y="4077072"/>
            <a:ext cx="11104728" cy="2031325"/>
          </a:xfrm>
          <a:prstGeom prst="rect">
            <a:avLst/>
          </a:prstGeom>
          <a:noFill/>
        </p:spPr>
        <p:txBody>
          <a:bodyPr wrap="square" rtlCol="0">
            <a:spAutoFit/>
          </a:bodyPr>
          <a:lstStyle/>
          <a:p>
            <a:pPr marL="342900" indent="-342900" algn="l">
              <a:buFont typeface="Wingdings" panose="05000000000000000000" pitchFamily="2" charset="2"/>
              <a:buChar char="Ø"/>
            </a:pPr>
            <a:r>
              <a:rPr lang="de-DE" sz="1400" dirty="0"/>
              <a:t>Integrierte Berichte und Personalkennzahlen</a:t>
            </a:r>
          </a:p>
          <a:p>
            <a:pPr marL="742950" lvl="1" indent="-285750" algn="l">
              <a:buFont typeface="Zapf Dingbats"/>
              <a:buChar char="✚"/>
            </a:pPr>
            <a:r>
              <a:rPr lang="de-DE" sz="1400" dirty="0">
                <a:sym typeface="Wingdings" pitchFamily="2" charset="2"/>
              </a:rPr>
              <a:t>Transparenz für Personalverantwortliche und Führungskräfte über die Belegschaft und Zugang zu aussagekräftigen Informationen</a:t>
            </a:r>
          </a:p>
          <a:p>
            <a:pPr marL="742950" lvl="1" indent="-285750" algn="l">
              <a:buFont typeface="Zapf Dingbats"/>
              <a:buChar char="✚"/>
            </a:pPr>
            <a:r>
              <a:rPr lang="de-DE" sz="1400" dirty="0">
                <a:sym typeface="Wingdings" pitchFamily="2" charset="2"/>
              </a:rPr>
              <a:t>Mehr als 2.000 Kennzahlen in SF </a:t>
            </a:r>
            <a:r>
              <a:rPr lang="de-DE" sz="1400" dirty="0" err="1">
                <a:sym typeface="Wingdings" pitchFamily="2" charset="2"/>
              </a:rPr>
              <a:t>WorkForce</a:t>
            </a:r>
            <a:r>
              <a:rPr lang="de-DE" sz="1400" dirty="0">
                <a:sym typeface="Wingdings" pitchFamily="2" charset="2"/>
              </a:rPr>
              <a:t> Analytics erlauben eine optimierte und angepasste Personalstrategie</a:t>
            </a:r>
          </a:p>
          <a:p>
            <a:pPr marL="742950" lvl="1" indent="-285750" algn="l">
              <a:buFont typeface="Zapf Dingbats"/>
              <a:buChar char="✚"/>
            </a:pPr>
            <a:r>
              <a:rPr lang="de-DE" sz="1400" dirty="0">
                <a:sym typeface="Wingdings" pitchFamily="2" charset="2"/>
              </a:rPr>
              <a:t>Recruiting-Kennzahlen und Kandidaten-KPIs für das Recruiting-Marketing (Kanaleffizienz, etc.)</a:t>
            </a:r>
          </a:p>
          <a:p>
            <a:pPr lvl="1" algn="l"/>
            <a:r>
              <a:rPr lang="de-DE" sz="1400" dirty="0"/>
              <a:t> </a:t>
            </a:r>
          </a:p>
          <a:p>
            <a:pPr marL="342900" indent="-342900" algn="l">
              <a:buFont typeface="Wingdings" panose="05000000000000000000" pitchFamily="2" charset="2"/>
              <a:buChar char="Ø"/>
            </a:pPr>
            <a:r>
              <a:rPr lang="de-DE" sz="1400" dirty="0"/>
              <a:t>Modernste Dashboards / Digital </a:t>
            </a:r>
            <a:r>
              <a:rPr lang="de-DE" sz="1400" dirty="0" err="1"/>
              <a:t>Boardroom</a:t>
            </a:r>
            <a:r>
              <a:rPr lang="de-DE" sz="1400" dirty="0"/>
              <a:t> (Ausbaustufe)</a:t>
            </a:r>
          </a:p>
          <a:p>
            <a:pPr marL="742950" lvl="1" indent="-285750" algn="l">
              <a:buFont typeface="Zapf Dingbats"/>
              <a:buChar char="✚"/>
            </a:pPr>
            <a:r>
              <a:rPr lang="de-DE" sz="1400" dirty="0"/>
              <a:t>Echtzeitdaten-Analyse mit Prognose- und Trends-Szenarien</a:t>
            </a:r>
          </a:p>
          <a:p>
            <a:pPr marL="742950" lvl="1" indent="-285750" algn="l">
              <a:buFont typeface="Zapf Dingbats"/>
              <a:buChar char="✚"/>
            </a:pPr>
            <a:r>
              <a:rPr lang="de-DE" sz="1400" dirty="0"/>
              <a:t>Applikations-übergreifende Auswertungen aus </a:t>
            </a:r>
            <a:r>
              <a:rPr lang="de-DE" sz="1400" dirty="0" err="1"/>
              <a:t>SuccessFactors</a:t>
            </a:r>
            <a:r>
              <a:rPr lang="de-DE" sz="1400" dirty="0"/>
              <a:t> und SAP S/4HANA-Anwendungen </a:t>
            </a:r>
          </a:p>
        </p:txBody>
      </p:sp>
      <p:sp>
        <p:nvSpPr>
          <p:cNvPr id="12"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89874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p:cNvGraphicFramePr>
            <a:graphicFrameLocks noChangeAspect="1"/>
          </p:cNvGraphicFramePr>
          <p:nvPr>
            <p:custDataLst>
              <p:tags r:id="rId2"/>
            </p:custDataLst>
            <p:extLst>
              <p:ext uri="{D42A27DB-BD31-4B8C-83A1-F6EECF244321}">
                <p14:modId xmlns:p14="http://schemas.microsoft.com/office/powerpoint/2010/main" val="1230038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95" name="think-cell Folie" r:id="rId5" imgW="270" imgH="270" progId="TCLayout.ActiveDocument.1">
                  <p:embed/>
                </p:oleObj>
              </mc:Choice>
              <mc:Fallback>
                <p:oleObj name="think-cell Folie" r:id="rId5" imgW="270" imgH="270" progId="TCLayout.ActiveDocument.1">
                  <p:embed/>
                  <p:pic>
                    <p:nvPicPr>
                      <p:cNvPr id="11" name="Objekt 10"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Digitalisierung führt zu Veränderungen</a:t>
            </a:r>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18</a:t>
            </a:fld>
            <a:endParaRPr lang="de-DE" dirty="0"/>
          </a:p>
        </p:txBody>
      </p:sp>
      <p:sp>
        <p:nvSpPr>
          <p:cNvPr id="29" name="Datumsplatzhalter 4"/>
          <p:cNvSpPr>
            <a:spLocks noGrp="1"/>
          </p:cNvSpPr>
          <p:nvPr>
            <p:ph type="dt" sz="half" idx="12"/>
          </p:nvPr>
        </p:nvSpPr>
        <p:spPr>
          <a:xfrm>
            <a:off x="864000" y="6402517"/>
            <a:ext cx="551480" cy="143999"/>
          </a:xfrm>
        </p:spPr>
        <p:txBody>
          <a:bodyPr/>
          <a:lstStyle/>
          <a:p>
            <a:pPr algn="l"/>
            <a:fld id="{9C404E54-5B31-4047-8E8B-1DB674303504}" type="datetime1">
              <a:rPr lang="de-DE" smtClean="0"/>
              <a:t>20.05.2019</a:t>
            </a:fld>
            <a:endParaRPr lang="de-DE" dirty="0"/>
          </a:p>
        </p:txBody>
      </p:sp>
      <p:sp>
        <p:nvSpPr>
          <p:cNvPr id="8" name="Rechteck 7">
            <a:extLst>
              <a:ext uri="{FF2B5EF4-FFF2-40B4-BE49-F238E27FC236}">
                <a16:creationId xmlns:a16="http://schemas.microsoft.com/office/drawing/2014/main" id="{39804F07-97EE-674E-B227-B07A86A94AF9}"/>
              </a:ext>
            </a:extLst>
          </p:cNvPr>
          <p:cNvSpPr/>
          <p:nvPr/>
        </p:nvSpPr>
        <p:spPr>
          <a:xfrm>
            <a:off x="334962" y="1297561"/>
            <a:ext cx="6096000" cy="400110"/>
          </a:xfrm>
          <a:prstGeom prst="rect">
            <a:avLst/>
          </a:prstGeom>
        </p:spPr>
        <p:txBody>
          <a:bodyPr>
            <a:spAutoFit/>
          </a:bodyPr>
          <a:lstStyle/>
          <a:p>
            <a:pPr algn="l"/>
            <a:r>
              <a:rPr lang="de-DE" dirty="0"/>
              <a:t>Zusammenwachsen von HR und HR IT</a:t>
            </a:r>
          </a:p>
        </p:txBody>
      </p:sp>
      <p:pic>
        <p:nvPicPr>
          <p:cNvPr id="4" name="Grafik 3">
            <a:extLst>
              <a:ext uri="{FF2B5EF4-FFF2-40B4-BE49-F238E27FC236}">
                <a16:creationId xmlns:a16="http://schemas.microsoft.com/office/drawing/2014/main" id="{B8F5EB8B-5D76-6D43-A17F-47E89467D9B5}"/>
              </a:ext>
            </a:extLst>
          </p:cNvPr>
          <p:cNvPicPr>
            <a:picLocks noChangeAspect="1"/>
          </p:cNvPicPr>
          <p:nvPr/>
        </p:nvPicPr>
        <p:blipFill>
          <a:blip r:embed="rId7"/>
          <a:stretch>
            <a:fillRect/>
          </a:stretch>
        </p:blipFill>
        <p:spPr>
          <a:xfrm>
            <a:off x="323850" y="1779100"/>
            <a:ext cx="6237135" cy="4149080"/>
          </a:xfrm>
          <a:prstGeom prst="rect">
            <a:avLst/>
          </a:prstGeom>
          <a:ln>
            <a:solidFill>
              <a:schemeClr val="tx1"/>
            </a:solidFill>
          </a:ln>
        </p:spPr>
      </p:pic>
      <p:sp>
        <p:nvSpPr>
          <p:cNvPr id="10" name="Rechteck 9">
            <a:extLst>
              <a:ext uri="{FF2B5EF4-FFF2-40B4-BE49-F238E27FC236}">
                <a16:creationId xmlns:a16="http://schemas.microsoft.com/office/drawing/2014/main" id="{011C07F1-9D34-164E-A720-06AD929E876E}"/>
              </a:ext>
            </a:extLst>
          </p:cNvPr>
          <p:cNvSpPr/>
          <p:nvPr/>
        </p:nvSpPr>
        <p:spPr>
          <a:xfrm>
            <a:off x="6816080" y="1778040"/>
            <a:ext cx="5303912" cy="2462213"/>
          </a:xfrm>
          <a:prstGeom prst="rect">
            <a:avLst/>
          </a:prstGeom>
        </p:spPr>
        <p:txBody>
          <a:bodyPr wrap="square">
            <a:spAutoFit/>
          </a:bodyPr>
          <a:lstStyle/>
          <a:p>
            <a:pPr marL="285750" indent="-285750" algn="l">
              <a:buFont typeface="Arial" panose="020B0604020202020204" pitchFamily="34" charset="0"/>
              <a:buChar char="•"/>
            </a:pPr>
            <a:r>
              <a:rPr lang="de-DE" sz="1400" dirty="0"/>
              <a:t>Klassische Aktivitäten im on-</a:t>
            </a:r>
            <a:r>
              <a:rPr lang="de-DE" sz="1400" dirty="0" err="1"/>
              <a:t>premise</a:t>
            </a:r>
            <a:r>
              <a:rPr lang="de-DE" sz="1400" dirty="0"/>
              <a:t>-Umfeld wie Basis-Wartung, Operation System Maintenance, etc. entfallen durch die Nutzung von SuccessFactors.</a:t>
            </a:r>
          </a:p>
          <a:p>
            <a:pPr marL="285750" indent="-285750" algn="l">
              <a:buFont typeface="Arial" panose="020B0604020202020204" pitchFamily="34" charset="0"/>
              <a:buChar char="•"/>
            </a:pPr>
            <a:endParaRPr lang="de-DE" sz="1400" dirty="0"/>
          </a:p>
          <a:p>
            <a:pPr marL="285750" indent="-285750" algn="l">
              <a:buFont typeface="Arial" panose="020B0604020202020204" pitchFamily="34" charset="0"/>
              <a:buChar char="•"/>
            </a:pPr>
            <a:r>
              <a:rPr lang="de-DE" sz="1400" dirty="0"/>
              <a:t>Traditionell IT-</a:t>
            </a:r>
            <a:r>
              <a:rPr lang="de-DE" sz="1400" dirty="0" err="1"/>
              <a:t>lastige</a:t>
            </a:r>
            <a:r>
              <a:rPr lang="de-DE" sz="1400" dirty="0"/>
              <a:t> Aktivitäten wie z.B. einfache Anpassungen/Konfigurationen sowie funktionale Erweiterungen im Rahmen der vierteljährlichen Upgrades können zukünftig unkompliziert von HR vorgenommen werden. Der Einsatz von IT oder externen Beratern hierfür entfällt. Der erforderliche </a:t>
            </a:r>
            <a:r>
              <a:rPr lang="de-DE" sz="1400" dirty="0" err="1"/>
              <a:t>Know</a:t>
            </a:r>
            <a:r>
              <a:rPr lang="de-DE" sz="1400" dirty="0"/>
              <a:t> </a:t>
            </a:r>
            <a:r>
              <a:rPr lang="de-DE" sz="1400" dirty="0" err="1"/>
              <a:t>How</a:t>
            </a:r>
            <a:r>
              <a:rPr lang="de-DE" sz="1400" dirty="0"/>
              <a:t>-Aufbau erfolgt bereits heute im Projekt.</a:t>
            </a:r>
          </a:p>
        </p:txBody>
      </p:sp>
      <p:sp>
        <p:nvSpPr>
          <p:cNvPr id="12" name="Rectangle 15">
            <a:extLst>
              <a:ext uri="{FF2B5EF4-FFF2-40B4-BE49-F238E27FC236}">
                <a16:creationId xmlns:a16="http://schemas.microsoft.com/office/drawing/2014/main" id="{042A8886-93DB-7642-9557-7D387288DFD2}"/>
              </a:ext>
            </a:extLst>
          </p:cNvPr>
          <p:cNvSpPr/>
          <p:nvPr/>
        </p:nvSpPr>
        <p:spPr>
          <a:xfrm>
            <a:off x="6816080" y="4437112"/>
            <a:ext cx="5052070" cy="1419060"/>
          </a:xfrm>
          <a:prstGeom prst="rect">
            <a:avLst/>
          </a:prstGeom>
          <a:solidFill>
            <a:srgbClr val="008FD3"/>
          </a:solidFill>
        </p:spPr>
        <p:txBody>
          <a:bodyPr wrap="square">
            <a:noAutofit/>
          </a:bodyPr>
          <a:lstStyle/>
          <a:p>
            <a:pPr marL="0" marR="0" lvl="1" indent="0" defTabSz="1088776" eaLnBrk="1" fontAlgn="auto" latinLnBrk="0" hangingPunct="1">
              <a:lnSpc>
                <a:spcPct val="100000"/>
              </a:lnSpc>
              <a:spcBef>
                <a:spcPts val="0"/>
              </a:spcBef>
              <a:spcAft>
                <a:spcPts val="0"/>
              </a:spcAft>
              <a:buClr>
                <a:srgbClr val="FDB913"/>
              </a:buClr>
              <a:buSzPct val="100000"/>
              <a:buFont typeface="wingdings"/>
              <a:buNone/>
              <a:tabLst/>
              <a:defRPr/>
            </a:pPr>
            <a:r>
              <a:rPr lang="de-DE" sz="1600" kern="0" dirty="0">
                <a:solidFill>
                  <a:srgbClr val="FFFFFF"/>
                </a:solidFill>
                <a:latin typeface="Arial"/>
                <a:cs typeface="+mn-cs"/>
                <a:sym typeface="Wingdings" panose="05000000000000000000" pitchFamily="2" charset="2"/>
              </a:rPr>
              <a:t>Die bereits bewährte Integration der HR IT in PS ist der strategisch richtige Weg zur Ausrichtung des Personalwesens als zentrale Organisation bei der Neuausrichtung der Mitarbeiter- und Geschäftsprozesse. </a:t>
            </a:r>
          </a:p>
          <a:p>
            <a:pPr marL="0" marR="0" lvl="1" indent="0" defTabSz="1088776" eaLnBrk="1" fontAlgn="auto" latinLnBrk="0" hangingPunct="1">
              <a:lnSpc>
                <a:spcPct val="100000"/>
              </a:lnSpc>
              <a:spcBef>
                <a:spcPts val="0"/>
              </a:spcBef>
              <a:spcAft>
                <a:spcPts val="0"/>
              </a:spcAft>
              <a:buClr>
                <a:srgbClr val="FDB913"/>
              </a:buClr>
              <a:buSzPct val="100000"/>
              <a:buFont typeface="wingdings"/>
              <a:buNone/>
              <a:tabLst/>
              <a:defRPr/>
            </a:pPr>
            <a:endParaRPr lang="de-DE" sz="1600" kern="0" dirty="0">
              <a:solidFill>
                <a:srgbClr val="FFFFFF"/>
              </a:solidFill>
              <a:latin typeface="Arial"/>
              <a:cs typeface="+mn-cs"/>
              <a:sym typeface="Wingdings" panose="05000000000000000000" pitchFamily="2" charset="2"/>
            </a:endParaRPr>
          </a:p>
          <a:p>
            <a:pPr marL="0" marR="0" lvl="1" indent="0" defTabSz="1088776" eaLnBrk="1" fontAlgn="auto" latinLnBrk="0" hangingPunct="1">
              <a:lnSpc>
                <a:spcPct val="100000"/>
              </a:lnSpc>
              <a:spcBef>
                <a:spcPts val="0"/>
              </a:spcBef>
              <a:spcAft>
                <a:spcPts val="0"/>
              </a:spcAft>
              <a:buClr>
                <a:srgbClr val="FDB913"/>
              </a:buClr>
              <a:buSzPct val="100000"/>
              <a:buFont typeface="wingdings"/>
              <a:buNone/>
              <a:tabLst/>
              <a:defRPr/>
            </a:pPr>
            <a:endParaRPr lang="de-DE" sz="1600" kern="0" dirty="0">
              <a:solidFill>
                <a:srgbClr val="FFFFFF"/>
              </a:solidFill>
              <a:latin typeface="Arial"/>
              <a:cs typeface="+mn-cs"/>
              <a:sym typeface="Wingdings" panose="05000000000000000000" pitchFamily="2" charset="2"/>
            </a:endParaRPr>
          </a:p>
          <a:p>
            <a:pPr marL="0" marR="0" lvl="1" indent="0" defTabSz="1088776" eaLnBrk="1" fontAlgn="auto" latinLnBrk="0" hangingPunct="1">
              <a:lnSpc>
                <a:spcPct val="100000"/>
              </a:lnSpc>
              <a:spcBef>
                <a:spcPts val="0"/>
              </a:spcBef>
              <a:spcAft>
                <a:spcPts val="0"/>
              </a:spcAft>
              <a:buClr>
                <a:srgbClr val="FDB913"/>
              </a:buClr>
              <a:buSzPct val="100000"/>
              <a:buFont typeface="wingdings"/>
              <a:buNone/>
              <a:tabLst/>
              <a:defRPr/>
            </a:pPr>
            <a:endParaRPr lang="de-DE" sz="1600" kern="0" dirty="0">
              <a:solidFill>
                <a:srgbClr val="FFFFFF"/>
              </a:solidFill>
              <a:latin typeface="Arial"/>
              <a:cs typeface="+mn-cs"/>
              <a:sym typeface="Wingdings" panose="05000000000000000000" pitchFamily="2" charset="2"/>
            </a:endParaRPr>
          </a:p>
        </p:txBody>
      </p:sp>
      <p:sp>
        <p:nvSpPr>
          <p:cNvPr id="2" name="Textfeld 1"/>
          <p:cNvSpPr txBox="1"/>
          <p:nvPr/>
        </p:nvSpPr>
        <p:spPr>
          <a:xfrm>
            <a:off x="263352" y="5924019"/>
            <a:ext cx="843501" cy="215444"/>
          </a:xfrm>
          <a:prstGeom prst="rect">
            <a:avLst/>
          </a:prstGeom>
          <a:noFill/>
        </p:spPr>
        <p:txBody>
          <a:bodyPr wrap="none" rtlCol="0">
            <a:spAutoFit/>
          </a:bodyPr>
          <a:lstStyle/>
          <a:p>
            <a:pPr algn="l"/>
            <a:r>
              <a:rPr lang="de-DE" sz="800" dirty="0" smtClean="0"/>
              <a:t>Quelle: </a:t>
            </a:r>
            <a:r>
              <a:rPr lang="de-DE" sz="800" dirty="0" err="1"/>
              <a:t>Uniper</a:t>
            </a:r>
            <a:endParaRPr lang="de-DE" sz="800" dirty="0"/>
          </a:p>
        </p:txBody>
      </p:sp>
      <p:sp>
        <p:nvSpPr>
          <p:cNvPr id="13"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Tree>
    <p:extLst>
      <p:ext uri="{BB962C8B-B14F-4D97-AF65-F5344CB8AC3E}">
        <p14:creationId xmlns:p14="http://schemas.microsoft.com/office/powerpoint/2010/main" val="3374863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 name="Objekt 61" hidden="1"/>
          <p:cNvGraphicFramePr>
            <a:graphicFrameLocks noChangeAspect="1"/>
          </p:cNvGraphicFramePr>
          <p:nvPr>
            <p:custDataLst>
              <p:tags r:id="rId2"/>
            </p:custDataLst>
            <p:extLst>
              <p:ext uri="{D42A27DB-BD31-4B8C-83A1-F6EECF244321}">
                <p14:modId xmlns:p14="http://schemas.microsoft.com/office/powerpoint/2010/main" val="123249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51" name="think-cell Folie" r:id="rId130" imgW="352" imgH="353" progId="TCLayout.ActiveDocument.1">
                  <p:embed/>
                </p:oleObj>
              </mc:Choice>
              <mc:Fallback>
                <p:oleObj name="think-cell Folie" r:id="rId130" imgW="352" imgH="353" progId="TCLayout.ActiveDocument.1">
                  <p:embed/>
                  <p:pic>
                    <p:nvPicPr>
                      <p:cNvPr id="62" name="Objekt 61" hidden="1"/>
                      <p:cNvPicPr/>
                      <p:nvPr/>
                    </p:nvPicPr>
                    <p:blipFill>
                      <a:blip r:embed="rId131"/>
                      <a:stretch>
                        <a:fillRect/>
                      </a:stretch>
                    </p:blipFill>
                    <p:spPr>
                      <a:xfrm>
                        <a:off x="1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1200" u="none" strike="noStrike" cap="none" normalizeH="0" dirty="0" err="1" smtClean="0">
              <a:ln>
                <a:noFill/>
              </a:ln>
              <a:solidFill>
                <a:schemeClr val="bg1"/>
              </a:solidFill>
              <a:effectLst/>
              <a:latin typeface="Arial" panose="020B0604020202020204" pitchFamily="34" charset="0"/>
              <a:cs typeface="+mn-cs"/>
              <a:sym typeface="Arial" panose="020B0604020202020204" pitchFamily="34" charset="0"/>
            </a:endParaRPr>
          </a:p>
        </p:txBody>
      </p:sp>
      <p:sp>
        <p:nvSpPr>
          <p:cNvPr id="2" name="Titel 1"/>
          <p:cNvSpPr>
            <a:spLocks noGrp="1"/>
          </p:cNvSpPr>
          <p:nvPr>
            <p:ph type="title"/>
          </p:nvPr>
        </p:nvSpPr>
        <p:spPr/>
        <p:txBody>
          <a:bodyPr/>
          <a:lstStyle/>
          <a:p>
            <a:r>
              <a:rPr lang="de-DE" dirty="0" smtClean="0"/>
              <a:t>P1147 HRMNY – Grobplanung</a:t>
            </a:r>
            <a:br>
              <a:rPr lang="de-DE" dirty="0" smtClean="0"/>
            </a:br>
            <a:r>
              <a:rPr lang="de-DE" sz="1800" dirty="0" smtClean="0">
                <a:solidFill>
                  <a:schemeClr val="tx2"/>
                </a:solidFill>
              </a:rPr>
              <a:t>DZ BANK (Stand Mai 2019)</a:t>
            </a:r>
            <a:endParaRPr lang="de-DE" dirty="0"/>
          </a:p>
        </p:txBody>
      </p:sp>
      <p:sp>
        <p:nvSpPr>
          <p:cNvPr id="4" name="Fußzeilenplatzhalter 3"/>
          <p:cNvSpPr>
            <a:spLocks noGrp="1"/>
          </p:cNvSpPr>
          <p:nvPr>
            <p:ph type="ftr" sz="quarter" idx="11"/>
          </p:nvPr>
        </p:nvSpPr>
        <p:spPr/>
        <p:txBody>
          <a:bodyPr/>
          <a:lstStyle/>
          <a:p>
            <a:r>
              <a:rPr lang="de-DE" sz="800" dirty="0" err="1" smtClean="0">
                <a:solidFill>
                  <a:schemeClr val="tx2"/>
                </a:solidFill>
              </a:rPr>
              <a:t>TeamBank</a:t>
            </a:r>
            <a:r>
              <a:rPr lang="de-DE" sz="800" dirty="0">
                <a:solidFill>
                  <a:schemeClr val="tx2"/>
                </a:solidFill>
              </a:rPr>
              <a:t>, DZ </a:t>
            </a:r>
            <a:r>
              <a:rPr lang="de-DE" sz="800" dirty="0" smtClean="0">
                <a:solidFill>
                  <a:schemeClr val="tx2"/>
                </a:solidFill>
              </a:rPr>
              <a:t>PRIVATBANK ggf. abweichende Termine</a:t>
            </a:r>
            <a:endParaRPr lang="de-DE" dirty="0"/>
          </a:p>
        </p:txBody>
      </p:sp>
      <p:sp>
        <p:nvSpPr>
          <p:cNvPr id="5" name="Datumsplatzhalter 4"/>
          <p:cNvSpPr>
            <a:spLocks noGrp="1"/>
          </p:cNvSpPr>
          <p:nvPr>
            <p:ph type="dt" sz="half" idx="12"/>
          </p:nvPr>
        </p:nvSpPr>
        <p:spPr/>
        <p:txBody>
          <a:bodyPr/>
          <a:lstStyle/>
          <a:p>
            <a:pPr algn="l"/>
            <a:r>
              <a:rPr lang="de-DE" smtClean="0"/>
              <a:t>25.01.2019</a:t>
            </a:r>
            <a:endParaRPr lang="de-DE" dirty="0"/>
          </a:p>
        </p:txBody>
      </p:sp>
      <p:sp>
        <p:nvSpPr>
          <p:cNvPr id="6" name="Foliennummernplatzhalter 5"/>
          <p:cNvSpPr>
            <a:spLocks noGrp="1"/>
          </p:cNvSpPr>
          <p:nvPr>
            <p:ph type="sldNum" sz="quarter" idx="13"/>
          </p:nvPr>
        </p:nvSpPr>
        <p:spPr/>
        <p:txBody>
          <a:bodyPr/>
          <a:lstStyle/>
          <a:p>
            <a:r>
              <a:rPr lang="de-DE" smtClean="0"/>
              <a:t>Seite </a:t>
            </a:r>
            <a:fld id="{6F1BA828-8884-4DE0-86D6-A69D5A920C2F}" type="slidenum">
              <a:rPr lang="de-DE" smtClean="0"/>
              <a:pPr/>
              <a:t>19</a:t>
            </a:fld>
            <a:endParaRPr lang="de-DE" dirty="0"/>
          </a:p>
        </p:txBody>
      </p:sp>
      <p:sp>
        <p:nvSpPr>
          <p:cNvPr id="90" name="Rectangle 3"/>
          <p:cNvSpPr>
            <a:spLocks noGrp="1" noChangeArrowheads="1"/>
          </p:cNvSpPr>
          <p:nvPr>
            <p:custDataLst>
              <p:tags r:id="rId4"/>
            </p:custDataLst>
          </p:nvPr>
        </p:nvSpPr>
        <p:spPr bwMode="auto">
          <a:xfrm>
            <a:off x="2616200" y="1374775"/>
            <a:ext cx="3921125"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DE1F269F-E917-4E74-9CF8-3F31CDA5A6AB}" type="datetime'''''2''''''''''''''''''0''''''''''''''''''''1''''''9'''''">
              <a:rPr lang="de-DE" altLang="en-US" sz="1200" b="1" smtClean="0">
                <a:sym typeface="+mn-lt"/>
              </a:rPr>
              <a:pPr marL="0" indent="0" algn="ctr">
                <a:spcAft>
                  <a:spcPct val="0"/>
                </a:spcAft>
                <a:buNone/>
              </a:pPr>
              <a:t>2019</a:t>
            </a:fld>
            <a:endParaRPr lang="de-DE" sz="1200" b="1" dirty="0">
              <a:sym typeface="+mn-lt"/>
            </a:endParaRPr>
          </a:p>
        </p:txBody>
      </p:sp>
      <p:sp>
        <p:nvSpPr>
          <p:cNvPr id="91" name="Rectangle 3"/>
          <p:cNvSpPr>
            <a:spLocks noGrp="1" noChangeArrowheads="1"/>
          </p:cNvSpPr>
          <p:nvPr>
            <p:custDataLst>
              <p:tags r:id="rId5"/>
            </p:custDataLst>
          </p:nvPr>
        </p:nvSpPr>
        <p:spPr bwMode="auto">
          <a:xfrm>
            <a:off x="6537325" y="1374775"/>
            <a:ext cx="34782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B91DFE53-DC3B-4767-B5B4-28C4B4651E2B}" type="datetime'''2''0''''2''0'''''''''''''''''''''''''''''">
              <a:rPr lang="de-DE" altLang="en-US" sz="1200" b="1" smtClean="0">
                <a:sym typeface="+mn-lt"/>
              </a:rPr>
              <a:pPr marL="0" indent="0" algn="ctr">
                <a:spcAft>
                  <a:spcPct val="0"/>
                </a:spcAft>
                <a:buNone/>
              </a:pPr>
              <a:t>2020</a:t>
            </a:fld>
            <a:endParaRPr lang="de-DE" sz="1200" b="1" dirty="0">
              <a:sym typeface="+mn-lt"/>
            </a:endParaRPr>
          </a:p>
        </p:txBody>
      </p:sp>
      <p:sp>
        <p:nvSpPr>
          <p:cNvPr id="71" name="Rectangle 3"/>
          <p:cNvSpPr>
            <a:spLocks noGrp="1" noChangeArrowheads="1"/>
          </p:cNvSpPr>
          <p:nvPr>
            <p:custDataLst>
              <p:tags r:id="rId6"/>
            </p:custDataLst>
          </p:nvPr>
        </p:nvSpPr>
        <p:spPr bwMode="auto">
          <a:xfrm>
            <a:off x="2616200"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F5AC257E-FBB9-43F7-969C-110580A1E844}" type="datetime'''A''''p''''r''''''''''''''''''''''.'''''''''''''''''''">
              <a:rPr lang="de-DE" altLang="en-US" sz="1200" b="1" smtClean="0">
                <a:sym typeface="+mn-lt"/>
              </a:rPr>
              <a:pPr marL="0" indent="0" algn="ctr">
                <a:spcAft>
                  <a:spcPct val="0"/>
                </a:spcAft>
                <a:buNone/>
              </a:pPr>
              <a:t>Apr.</a:t>
            </a:fld>
            <a:endParaRPr lang="de-DE" sz="1200" b="1" dirty="0">
              <a:sym typeface="+mn-lt"/>
            </a:endParaRPr>
          </a:p>
        </p:txBody>
      </p:sp>
      <p:sp>
        <p:nvSpPr>
          <p:cNvPr id="33" name="Rectangle 3"/>
          <p:cNvSpPr>
            <a:spLocks noGrp="1" noChangeArrowheads="1"/>
          </p:cNvSpPr>
          <p:nvPr>
            <p:custDataLst>
              <p:tags r:id="rId7"/>
            </p:custDataLst>
          </p:nvPr>
        </p:nvSpPr>
        <p:spPr bwMode="auto">
          <a:xfrm>
            <a:off x="3043238"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67CB69B1-F33F-4399-B908-7E8C3279F899}" type="datetime'''''M''''''''''''''''''''''''''''a''''''''''i'''''''''''''''''">
              <a:rPr lang="de-DE" altLang="en-US" sz="1200" b="1" smtClean="0">
                <a:sym typeface="+mn-lt"/>
              </a:rPr>
              <a:pPr marL="0" indent="0" algn="ctr">
                <a:spcAft>
                  <a:spcPct val="0"/>
                </a:spcAft>
                <a:buNone/>
              </a:pPr>
              <a:t>Mai</a:t>
            </a:fld>
            <a:endParaRPr lang="de-DE" sz="1200" b="1" dirty="0">
              <a:sym typeface="+mn-lt"/>
            </a:endParaRPr>
          </a:p>
        </p:txBody>
      </p:sp>
      <p:sp>
        <p:nvSpPr>
          <p:cNvPr id="34" name="Rectangle 3"/>
          <p:cNvSpPr>
            <a:spLocks noGrp="1" noChangeArrowheads="1"/>
          </p:cNvSpPr>
          <p:nvPr>
            <p:custDataLst>
              <p:tags r:id="rId8"/>
            </p:custDataLst>
          </p:nvPr>
        </p:nvSpPr>
        <p:spPr bwMode="auto">
          <a:xfrm>
            <a:off x="3486150"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16746905-97DE-4298-AAA6-6FE2500358F3}" type="datetime'''''''''J''''''''''''''u''''''ni'''''''''''''''">
              <a:rPr lang="de-DE" altLang="en-US" sz="1200" b="1" smtClean="0">
                <a:sym typeface="+mn-lt"/>
              </a:rPr>
              <a:pPr marL="0" indent="0" algn="ctr">
                <a:spcAft>
                  <a:spcPct val="0"/>
                </a:spcAft>
                <a:buNone/>
              </a:pPr>
              <a:t>Juni</a:t>
            </a:fld>
            <a:endParaRPr lang="de-DE" sz="1200" b="1" dirty="0">
              <a:sym typeface="+mn-lt"/>
            </a:endParaRPr>
          </a:p>
        </p:txBody>
      </p:sp>
      <p:sp>
        <p:nvSpPr>
          <p:cNvPr id="35" name="Rectangle 3"/>
          <p:cNvSpPr>
            <a:spLocks noGrp="1" noChangeArrowheads="1"/>
          </p:cNvSpPr>
          <p:nvPr>
            <p:custDataLst>
              <p:tags r:id="rId9"/>
            </p:custDataLst>
          </p:nvPr>
        </p:nvSpPr>
        <p:spPr bwMode="auto">
          <a:xfrm>
            <a:off x="3913188"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D59F9C22-A75B-435F-9E21-0C3CE17500BE}" type="datetime'''''''''''''J''''''''u''''''''''''''''''''l''''''''i'''">
              <a:rPr lang="de-DE" altLang="en-US" sz="1200" b="1" smtClean="0">
                <a:sym typeface="+mn-lt"/>
              </a:rPr>
              <a:pPr marL="0" indent="0" algn="ctr">
                <a:spcAft>
                  <a:spcPct val="0"/>
                </a:spcAft>
                <a:buNone/>
              </a:pPr>
              <a:t>Juli</a:t>
            </a:fld>
            <a:endParaRPr lang="de-DE" sz="1200" b="1" dirty="0">
              <a:sym typeface="+mn-lt"/>
            </a:endParaRPr>
          </a:p>
        </p:txBody>
      </p:sp>
      <p:sp>
        <p:nvSpPr>
          <p:cNvPr id="77" name="Rectangle 3"/>
          <p:cNvSpPr>
            <a:spLocks noGrp="1" noChangeArrowheads="1"/>
          </p:cNvSpPr>
          <p:nvPr>
            <p:custDataLst>
              <p:tags r:id="rId10"/>
            </p:custDataLst>
          </p:nvPr>
        </p:nvSpPr>
        <p:spPr bwMode="auto">
          <a:xfrm>
            <a:off x="4356100" y="1604963"/>
            <a:ext cx="441325"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1E5C30DD-0831-46F1-84C0-93FACBE98820}" type="datetime'''''''''''''A''''''''''''''''''''''''''u''''''''g.'''''''">
              <a:rPr lang="de-DE" altLang="en-US" sz="1200" b="1" smtClean="0">
                <a:sym typeface="+mn-lt"/>
              </a:rPr>
              <a:pPr marL="0" indent="0" algn="ctr">
                <a:spcAft>
                  <a:spcPct val="0"/>
                </a:spcAft>
                <a:buNone/>
              </a:pPr>
              <a:t>Aug.</a:t>
            </a:fld>
            <a:endParaRPr lang="de-DE" sz="1200" b="1" dirty="0">
              <a:sym typeface="+mn-lt"/>
            </a:endParaRPr>
          </a:p>
        </p:txBody>
      </p:sp>
      <p:sp>
        <p:nvSpPr>
          <p:cNvPr id="78" name="Rectangle 3"/>
          <p:cNvSpPr>
            <a:spLocks noGrp="1" noChangeArrowheads="1"/>
          </p:cNvSpPr>
          <p:nvPr>
            <p:custDataLst>
              <p:tags r:id="rId11"/>
            </p:custDataLst>
          </p:nvPr>
        </p:nvSpPr>
        <p:spPr bwMode="auto">
          <a:xfrm>
            <a:off x="4797425"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AFBF0A23-3437-40D1-9623-CCF01C4E0B17}" type="datetime'''''''S''e''''''''''''''''''''''''''''''p''''''''''t.'''">
              <a:rPr lang="de-DE" altLang="en-US" sz="1200" b="1" smtClean="0">
                <a:sym typeface="+mn-lt"/>
              </a:rPr>
              <a:pPr marL="0" indent="0" algn="ctr">
                <a:spcAft>
                  <a:spcPct val="0"/>
                </a:spcAft>
                <a:buNone/>
              </a:pPr>
              <a:t>Sept.</a:t>
            </a:fld>
            <a:endParaRPr lang="de-DE" sz="1200" b="1" dirty="0">
              <a:sym typeface="+mn-lt"/>
            </a:endParaRPr>
          </a:p>
        </p:txBody>
      </p:sp>
      <p:sp>
        <p:nvSpPr>
          <p:cNvPr id="79" name="Rectangle 3"/>
          <p:cNvSpPr>
            <a:spLocks noGrp="1" noChangeArrowheads="1"/>
          </p:cNvSpPr>
          <p:nvPr>
            <p:custDataLst>
              <p:tags r:id="rId12"/>
            </p:custDataLst>
          </p:nvPr>
        </p:nvSpPr>
        <p:spPr bwMode="auto">
          <a:xfrm>
            <a:off x="5224463"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C6BF3AF7-763E-495F-B059-4E092DA65878}" type="datetime'O''''''''''''''''k''''''t''''''''''''''''''''''''''''''''''.'">
              <a:rPr lang="de-DE" altLang="en-US" sz="1200" b="1" smtClean="0">
                <a:sym typeface="+mn-lt"/>
              </a:rPr>
              <a:pPr marL="0" indent="0" algn="ctr">
                <a:spcAft>
                  <a:spcPct val="0"/>
                </a:spcAft>
                <a:buNone/>
              </a:pPr>
              <a:t>Okt.</a:t>
            </a:fld>
            <a:endParaRPr lang="de-DE" sz="1200" b="1" dirty="0">
              <a:sym typeface="+mn-lt"/>
            </a:endParaRPr>
          </a:p>
        </p:txBody>
      </p:sp>
      <p:sp>
        <p:nvSpPr>
          <p:cNvPr id="80" name="Rectangle 3"/>
          <p:cNvSpPr>
            <a:spLocks noGrp="1" noChangeArrowheads="1"/>
          </p:cNvSpPr>
          <p:nvPr>
            <p:custDataLst>
              <p:tags r:id="rId13"/>
            </p:custDataLst>
          </p:nvPr>
        </p:nvSpPr>
        <p:spPr bwMode="auto">
          <a:xfrm>
            <a:off x="5667375"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0101CB5D-C12E-4718-9AA4-41E9C64D5339}" type="datetime'''''''''N''''''''o''''v''''''''''.'''''''''''''''">
              <a:rPr lang="de-DE" altLang="en-US" sz="1200" b="1" smtClean="0">
                <a:sym typeface="+mn-lt"/>
              </a:rPr>
              <a:pPr marL="0" indent="0" algn="ctr">
                <a:spcAft>
                  <a:spcPct val="0"/>
                </a:spcAft>
                <a:buNone/>
              </a:pPr>
              <a:t>Nov.</a:t>
            </a:fld>
            <a:endParaRPr lang="de-DE" sz="1200" b="1" dirty="0">
              <a:sym typeface="+mn-lt"/>
            </a:endParaRPr>
          </a:p>
        </p:txBody>
      </p:sp>
      <p:sp>
        <p:nvSpPr>
          <p:cNvPr id="81" name="Rectangle 3"/>
          <p:cNvSpPr>
            <a:spLocks noGrp="1" noChangeArrowheads="1"/>
          </p:cNvSpPr>
          <p:nvPr>
            <p:custDataLst>
              <p:tags r:id="rId14"/>
            </p:custDataLst>
          </p:nvPr>
        </p:nvSpPr>
        <p:spPr bwMode="auto">
          <a:xfrm>
            <a:off x="6094413"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60C723BD-BD80-4E9A-961C-1D3DD9C4032A}" type="datetime'D''''''''''e''''''''''''''''z''''''''.'''''''''''''''''''">
              <a:rPr lang="de-DE" altLang="en-US" sz="1200" b="1" smtClean="0">
                <a:sym typeface="+mn-lt"/>
              </a:rPr>
              <a:pPr marL="0" indent="0" algn="ctr">
                <a:spcAft>
                  <a:spcPct val="0"/>
                </a:spcAft>
                <a:buNone/>
              </a:pPr>
              <a:t>Dez.</a:t>
            </a:fld>
            <a:endParaRPr lang="de-DE" sz="1200" b="1" dirty="0">
              <a:sym typeface="+mn-lt"/>
            </a:endParaRPr>
          </a:p>
        </p:txBody>
      </p:sp>
      <p:sp>
        <p:nvSpPr>
          <p:cNvPr id="82" name="Rectangle 3"/>
          <p:cNvSpPr>
            <a:spLocks noGrp="1" noChangeArrowheads="1"/>
          </p:cNvSpPr>
          <p:nvPr>
            <p:custDataLst>
              <p:tags r:id="rId15"/>
            </p:custDataLst>
          </p:nvPr>
        </p:nvSpPr>
        <p:spPr bwMode="auto">
          <a:xfrm>
            <a:off x="6537325" y="1604963"/>
            <a:ext cx="441325"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B25A8FDC-4990-4D9F-B70C-445794AC36D3}" type="datetime'''''''''''''''''''Jan''''''''''''''''''.'''''''''''''''">
              <a:rPr lang="de-DE" altLang="en-US" sz="1200" b="1" smtClean="0">
                <a:sym typeface="+mn-lt"/>
              </a:rPr>
              <a:pPr marL="0" indent="0" algn="ctr">
                <a:spcAft>
                  <a:spcPct val="0"/>
                </a:spcAft>
                <a:buNone/>
              </a:pPr>
              <a:t>Jan.</a:t>
            </a:fld>
            <a:endParaRPr lang="de-DE" sz="1200" b="1" dirty="0">
              <a:sym typeface="+mn-lt"/>
            </a:endParaRPr>
          </a:p>
        </p:txBody>
      </p:sp>
      <p:sp>
        <p:nvSpPr>
          <p:cNvPr id="83" name="Rectangle 3"/>
          <p:cNvSpPr>
            <a:spLocks noGrp="1" noChangeArrowheads="1"/>
          </p:cNvSpPr>
          <p:nvPr>
            <p:custDataLst>
              <p:tags r:id="rId16"/>
            </p:custDataLst>
          </p:nvPr>
        </p:nvSpPr>
        <p:spPr bwMode="auto">
          <a:xfrm>
            <a:off x="6978650" y="1604963"/>
            <a:ext cx="4143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FFD7BE0E-2197-4C3C-B4C2-F058DF04EE6A}" type="datetime'''F''''''''''''''''''''''''eb''''''''r.'''''''''''''''''''''''">
              <a:rPr lang="de-DE" altLang="en-US" sz="1200" b="1" smtClean="0">
                <a:sym typeface="+mn-lt"/>
              </a:rPr>
              <a:pPr marL="0" indent="0" algn="ctr">
                <a:spcAft>
                  <a:spcPct val="0"/>
                </a:spcAft>
                <a:buNone/>
              </a:pPr>
              <a:t>Febr.</a:t>
            </a:fld>
            <a:endParaRPr lang="de-DE" sz="1200" b="1" dirty="0">
              <a:sym typeface="+mn-lt"/>
            </a:endParaRPr>
          </a:p>
        </p:txBody>
      </p:sp>
      <p:sp>
        <p:nvSpPr>
          <p:cNvPr id="84" name="Rectangle 3"/>
          <p:cNvSpPr>
            <a:spLocks noGrp="1" noChangeArrowheads="1"/>
          </p:cNvSpPr>
          <p:nvPr>
            <p:custDataLst>
              <p:tags r:id="rId17"/>
            </p:custDataLst>
          </p:nvPr>
        </p:nvSpPr>
        <p:spPr bwMode="auto">
          <a:xfrm>
            <a:off x="7392988" y="1604963"/>
            <a:ext cx="441325"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64C7CFA4-9C1F-4894-A751-D600E378C38A}" type="datetime'''M''''''''''''''ä''''r''''''z'''''''''''''''''''''''''">
              <a:rPr lang="de-DE" altLang="en-US" sz="1200" b="1" smtClean="0">
                <a:sym typeface="+mn-lt"/>
              </a:rPr>
              <a:pPr marL="0" indent="0" algn="ctr">
                <a:spcAft>
                  <a:spcPct val="0"/>
                </a:spcAft>
                <a:buNone/>
              </a:pPr>
              <a:t>März</a:t>
            </a:fld>
            <a:endParaRPr lang="de-DE" sz="1200" b="1" dirty="0">
              <a:sym typeface="+mn-lt"/>
            </a:endParaRPr>
          </a:p>
        </p:txBody>
      </p:sp>
      <p:sp>
        <p:nvSpPr>
          <p:cNvPr id="85" name="Rectangle 3"/>
          <p:cNvSpPr>
            <a:spLocks noGrp="1" noChangeArrowheads="1"/>
          </p:cNvSpPr>
          <p:nvPr>
            <p:custDataLst>
              <p:tags r:id="rId18"/>
            </p:custDataLst>
          </p:nvPr>
        </p:nvSpPr>
        <p:spPr bwMode="auto">
          <a:xfrm>
            <a:off x="7834313"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7513141E-A613-47FD-8A0C-21004231FC2A}" type="datetime'''''Ap''''''''''r''''''''''''.'''''''''''''''''''">
              <a:rPr lang="de-DE" altLang="en-US" sz="1200" b="1" smtClean="0">
                <a:sym typeface="+mn-lt"/>
              </a:rPr>
              <a:pPr marL="0" indent="0" algn="ctr">
                <a:spcAft>
                  <a:spcPct val="0"/>
                </a:spcAft>
                <a:buNone/>
              </a:pPr>
              <a:t>Apr.</a:t>
            </a:fld>
            <a:endParaRPr lang="de-DE" sz="1200" b="1" dirty="0">
              <a:sym typeface="+mn-lt"/>
            </a:endParaRPr>
          </a:p>
        </p:txBody>
      </p:sp>
      <p:sp>
        <p:nvSpPr>
          <p:cNvPr id="86" name="Rectangle 3"/>
          <p:cNvSpPr>
            <a:spLocks noGrp="1" noChangeArrowheads="1"/>
          </p:cNvSpPr>
          <p:nvPr>
            <p:custDataLst>
              <p:tags r:id="rId19"/>
            </p:custDataLst>
          </p:nvPr>
        </p:nvSpPr>
        <p:spPr bwMode="auto">
          <a:xfrm>
            <a:off x="8261350"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253A488B-E17F-42DC-A32B-91952DCD888F}" type="datetime'''''''''''''''M''''''''''''''''''''''''''''''a''''''i'''''''''">
              <a:rPr lang="de-DE" altLang="en-US" sz="1200" b="1" smtClean="0">
                <a:sym typeface="+mn-lt"/>
              </a:rPr>
              <a:pPr marL="0" indent="0" algn="ctr">
                <a:spcAft>
                  <a:spcPct val="0"/>
                </a:spcAft>
                <a:buNone/>
              </a:pPr>
              <a:t>Mai</a:t>
            </a:fld>
            <a:endParaRPr lang="de-DE" sz="1200" b="1" dirty="0">
              <a:sym typeface="+mn-lt"/>
            </a:endParaRPr>
          </a:p>
        </p:txBody>
      </p:sp>
      <p:sp>
        <p:nvSpPr>
          <p:cNvPr id="87" name="Rectangle 3"/>
          <p:cNvSpPr>
            <a:spLocks noGrp="1" noChangeArrowheads="1"/>
          </p:cNvSpPr>
          <p:nvPr>
            <p:custDataLst>
              <p:tags r:id="rId20"/>
            </p:custDataLst>
          </p:nvPr>
        </p:nvSpPr>
        <p:spPr bwMode="auto">
          <a:xfrm>
            <a:off x="8704263" y="1604963"/>
            <a:ext cx="427038"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B9E44E43-E699-41F4-B9C3-B9BC9E6A285A}" type="datetime'''''''J''''u''n''''''''''''''''''''i'''''''">
              <a:rPr lang="de-DE" altLang="en-US" sz="1200" b="1" smtClean="0">
                <a:sym typeface="+mn-lt"/>
              </a:rPr>
              <a:pPr marL="0" indent="0" algn="ctr">
                <a:spcAft>
                  <a:spcPct val="0"/>
                </a:spcAft>
                <a:buNone/>
              </a:pPr>
              <a:t>Juni</a:t>
            </a:fld>
            <a:endParaRPr lang="de-DE" sz="1200" b="1" dirty="0">
              <a:sym typeface="+mn-lt"/>
            </a:endParaRPr>
          </a:p>
        </p:txBody>
      </p:sp>
      <p:sp>
        <p:nvSpPr>
          <p:cNvPr id="88" name="Rectangle 3"/>
          <p:cNvSpPr>
            <a:spLocks noGrp="1" noChangeArrowheads="1"/>
          </p:cNvSpPr>
          <p:nvPr>
            <p:custDataLst>
              <p:tags r:id="rId21"/>
            </p:custDataLst>
          </p:nvPr>
        </p:nvSpPr>
        <p:spPr bwMode="auto">
          <a:xfrm>
            <a:off x="9131300" y="1604963"/>
            <a:ext cx="442913"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FCEEEF61-EE9F-4B9A-AA2A-852837434134}" type="datetime'''''''''''''J''''u''''''''''''l''''''i'''''''''''''''''''''''">
              <a:rPr lang="de-DE" altLang="en-US" sz="1200" b="1" smtClean="0">
                <a:sym typeface="+mn-lt"/>
              </a:rPr>
              <a:pPr marL="0" indent="0" algn="ctr">
                <a:spcAft>
                  <a:spcPct val="0"/>
                </a:spcAft>
                <a:buNone/>
              </a:pPr>
              <a:t>Juli</a:t>
            </a:fld>
            <a:endParaRPr lang="de-DE" sz="1200" b="1" dirty="0">
              <a:sym typeface="+mn-lt"/>
            </a:endParaRPr>
          </a:p>
        </p:txBody>
      </p:sp>
      <p:sp>
        <p:nvSpPr>
          <p:cNvPr id="89" name="Rectangle 3"/>
          <p:cNvSpPr>
            <a:spLocks noGrp="1" noChangeArrowheads="1"/>
          </p:cNvSpPr>
          <p:nvPr>
            <p:custDataLst>
              <p:tags r:id="rId22"/>
            </p:custDataLst>
          </p:nvPr>
        </p:nvSpPr>
        <p:spPr bwMode="auto">
          <a:xfrm>
            <a:off x="9574213" y="1604963"/>
            <a:ext cx="441325" cy="230188"/>
          </a:xfrm>
          <a:prstGeom prst="rect">
            <a:avLst/>
          </a:prstGeom>
          <a:noFill/>
          <a:ln w="9525"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3813" rIns="0" bIns="23813"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7799417C-FE7F-4992-AA95-68F6ACC1B98B}" type="datetime'''''''''''''''''''A''''u''''''''''''''''''''''''''''''g.'''''">
              <a:rPr lang="de-DE" altLang="en-US" sz="1200" b="1" smtClean="0">
                <a:sym typeface="+mn-lt"/>
              </a:rPr>
              <a:pPr marL="0" indent="0" algn="ctr">
                <a:spcAft>
                  <a:spcPct val="0"/>
                </a:spcAft>
                <a:buNone/>
              </a:pPr>
              <a:t>Aug.</a:t>
            </a:fld>
            <a:endParaRPr lang="de-DE" sz="1200" b="1" dirty="0">
              <a:sym typeface="+mn-lt"/>
            </a:endParaRPr>
          </a:p>
        </p:txBody>
      </p:sp>
      <p:cxnSp>
        <p:nvCxnSpPr>
          <p:cNvPr id="43" name="Gerader Verbinder 42"/>
          <p:cNvCxnSpPr/>
          <p:nvPr>
            <p:custDataLst>
              <p:tags r:id="rId23"/>
            </p:custDataLst>
          </p:nvPr>
        </p:nvCxnSpPr>
        <p:spPr bwMode="auto">
          <a:xfrm>
            <a:off x="3043238"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Gerader Verbinder 102"/>
          <p:cNvCxnSpPr/>
          <p:nvPr>
            <p:custDataLst>
              <p:tags r:id="rId24"/>
            </p:custDataLst>
          </p:nvPr>
        </p:nvCxnSpPr>
        <p:spPr bwMode="auto">
          <a:xfrm>
            <a:off x="9131300"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Gerader Verbinder 91"/>
          <p:cNvCxnSpPr/>
          <p:nvPr>
            <p:custDataLst>
              <p:tags r:id="rId25"/>
            </p:custDataLst>
          </p:nvPr>
        </p:nvCxnSpPr>
        <p:spPr bwMode="auto">
          <a:xfrm>
            <a:off x="4356100"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1" name="Gerader Verbinder 240"/>
          <p:cNvCxnSpPr/>
          <p:nvPr>
            <p:custDataLst>
              <p:tags r:id="rId26"/>
            </p:custDataLst>
          </p:nvPr>
        </p:nvCxnSpPr>
        <p:spPr bwMode="auto">
          <a:xfrm>
            <a:off x="11857038" y="1835151"/>
            <a:ext cx="0" cy="3400425"/>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Gerader Verbinder 57"/>
          <p:cNvCxnSpPr/>
          <p:nvPr>
            <p:custDataLst>
              <p:tags r:id="rId27"/>
            </p:custDataLst>
          </p:nvPr>
        </p:nvCxnSpPr>
        <p:spPr bwMode="auto">
          <a:xfrm>
            <a:off x="10015538" y="1835151"/>
            <a:ext cx="0" cy="3400425"/>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Gerader Verbinder 56"/>
          <p:cNvCxnSpPr/>
          <p:nvPr>
            <p:custDataLst>
              <p:tags r:id="rId28"/>
            </p:custDataLst>
          </p:nvPr>
        </p:nvCxnSpPr>
        <p:spPr bwMode="auto">
          <a:xfrm>
            <a:off x="2616200" y="1835151"/>
            <a:ext cx="0" cy="3400425"/>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Gerader Verbinder 103"/>
          <p:cNvCxnSpPr/>
          <p:nvPr>
            <p:custDataLst>
              <p:tags r:id="rId29"/>
            </p:custDataLst>
          </p:nvPr>
        </p:nvCxnSpPr>
        <p:spPr bwMode="auto">
          <a:xfrm>
            <a:off x="9574213"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Gerader Verbinder 58"/>
          <p:cNvCxnSpPr/>
          <p:nvPr>
            <p:custDataLst>
              <p:tags r:id="rId30"/>
            </p:custDataLst>
          </p:nvPr>
        </p:nvCxnSpPr>
        <p:spPr bwMode="auto">
          <a:xfrm>
            <a:off x="334963" y="1835151"/>
            <a:ext cx="0" cy="3400425"/>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Gerader Verbinder 101"/>
          <p:cNvCxnSpPr/>
          <p:nvPr>
            <p:custDataLst>
              <p:tags r:id="rId31"/>
            </p:custDataLst>
          </p:nvPr>
        </p:nvCxnSpPr>
        <p:spPr bwMode="auto">
          <a:xfrm>
            <a:off x="8704263"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Gerader Verbinder 100"/>
          <p:cNvCxnSpPr/>
          <p:nvPr>
            <p:custDataLst>
              <p:tags r:id="rId32"/>
            </p:custDataLst>
          </p:nvPr>
        </p:nvCxnSpPr>
        <p:spPr bwMode="auto">
          <a:xfrm>
            <a:off x="8261350"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Gerader Verbinder 99"/>
          <p:cNvCxnSpPr/>
          <p:nvPr>
            <p:custDataLst>
              <p:tags r:id="rId33"/>
            </p:custDataLst>
          </p:nvPr>
        </p:nvCxnSpPr>
        <p:spPr bwMode="auto">
          <a:xfrm>
            <a:off x="7834313"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Gerader Verbinder 98"/>
          <p:cNvCxnSpPr/>
          <p:nvPr>
            <p:custDataLst>
              <p:tags r:id="rId34"/>
            </p:custDataLst>
          </p:nvPr>
        </p:nvCxnSpPr>
        <p:spPr bwMode="auto">
          <a:xfrm>
            <a:off x="7392988"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Gerader Verbinder 97"/>
          <p:cNvCxnSpPr/>
          <p:nvPr>
            <p:custDataLst>
              <p:tags r:id="rId35"/>
            </p:custDataLst>
          </p:nvPr>
        </p:nvCxnSpPr>
        <p:spPr bwMode="auto">
          <a:xfrm>
            <a:off x="6978650"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Gerader Verbinder 96"/>
          <p:cNvCxnSpPr/>
          <p:nvPr>
            <p:custDataLst>
              <p:tags r:id="rId36"/>
            </p:custDataLst>
          </p:nvPr>
        </p:nvCxnSpPr>
        <p:spPr bwMode="auto">
          <a:xfrm>
            <a:off x="6537325"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Gerader Verbinder 95"/>
          <p:cNvCxnSpPr/>
          <p:nvPr>
            <p:custDataLst>
              <p:tags r:id="rId37"/>
            </p:custDataLst>
          </p:nvPr>
        </p:nvCxnSpPr>
        <p:spPr bwMode="auto">
          <a:xfrm>
            <a:off x="6094413"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Gerader Verbinder 94"/>
          <p:cNvCxnSpPr/>
          <p:nvPr>
            <p:custDataLst>
              <p:tags r:id="rId38"/>
            </p:custDataLst>
          </p:nvPr>
        </p:nvCxnSpPr>
        <p:spPr bwMode="auto">
          <a:xfrm>
            <a:off x="5667375"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Gerader Verbinder 93"/>
          <p:cNvCxnSpPr/>
          <p:nvPr>
            <p:custDataLst>
              <p:tags r:id="rId39"/>
            </p:custDataLst>
          </p:nvPr>
        </p:nvCxnSpPr>
        <p:spPr bwMode="auto">
          <a:xfrm>
            <a:off x="5224463"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Gerader Verbinder 92"/>
          <p:cNvCxnSpPr/>
          <p:nvPr>
            <p:custDataLst>
              <p:tags r:id="rId40"/>
            </p:custDataLst>
          </p:nvPr>
        </p:nvCxnSpPr>
        <p:spPr bwMode="auto">
          <a:xfrm>
            <a:off x="4797425"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Gerader Verbinder 71"/>
          <p:cNvCxnSpPr/>
          <p:nvPr>
            <p:custDataLst>
              <p:tags r:id="rId41"/>
            </p:custDataLst>
          </p:nvPr>
        </p:nvCxnSpPr>
        <p:spPr bwMode="auto">
          <a:xfrm>
            <a:off x="3913188"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Gerader Verbinder 43"/>
          <p:cNvCxnSpPr/>
          <p:nvPr>
            <p:custDataLst>
              <p:tags r:id="rId42"/>
            </p:custDataLst>
          </p:nvPr>
        </p:nvCxnSpPr>
        <p:spPr bwMode="auto">
          <a:xfrm>
            <a:off x="3486150" y="1835151"/>
            <a:ext cx="0" cy="3400425"/>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8" name="Gerader Verbinder 237"/>
          <p:cNvCxnSpPr/>
          <p:nvPr>
            <p:custDataLst>
              <p:tags r:id="rId43"/>
            </p:custDataLst>
          </p:nvPr>
        </p:nvCxnSpPr>
        <p:spPr bwMode="auto">
          <a:xfrm>
            <a:off x="334963" y="2941638"/>
            <a:ext cx="11522075" cy="0"/>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Gerader Verbinder 238"/>
          <p:cNvCxnSpPr/>
          <p:nvPr>
            <p:custDataLst>
              <p:tags r:id="rId44"/>
            </p:custDataLst>
          </p:nvPr>
        </p:nvCxnSpPr>
        <p:spPr bwMode="auto">
          <a:xfrm>
            <a:off x="334963" y="4048125"/>
            <a:ext cx="11522075" cy="0"/>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Gerader Verbinder 21"/>
          <p:cNvCxnSpPr/>
          <p:nvPr>
            <p:custDataLst>
              <p:tags r:id="rId45"/>
            </p:custDataLst>
          </p:nvPr>
        </p:nvCxnSpPr>
        <p:spPr bwMode="auto">
          <a:xfrm>
            <a:off x="334963" y="4813300"/>
            <a:ext cx="11522075" cy="0"/>
          </a:xfrm>
          <a:prstGeom prst="line">
            <a:avLst/>
          </a:prstGeom>
          <a:solidFill>
            <a:schemeClr val="bg1"/>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Gerader Verbinder 259"/>
          <p:cNvCxnSpPr/>
          <p:nvPr>
            <p:custDataLst>
              <p:tags r:id="rId46"/>
            </p:custDataLst>
          </p:nvPr>
        </p:nvCxnSpPr>
        <p:spPr bwMode="gray">
          <a:xfrm>
            <a:off x="8461375" y="1835150"/>
            <a:ext cx="0" cy="3400425"/>
          </a:xfrm>
          <a:prstGeom prst="line">
            <a:avLst/>
          </a:prstGeom>
          <a:solidFill>
            <a:schemeClr val="bg1"/>
          </a:solidFill>
          <a:ln w="19050" cap="flat" cmpd="sng" algn="ctr">
            <a:solidFill>
              <a:schemeClr val="accent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Gerader Verbinder 249"/>
          <p:cNvCxnSpPr/>
          <p:nvPr>
            <p:custDataLst>
              <p:tags r:id="rId47"/>
            </p:custDataLst>
          </p:nvPr>
        </p:nvCxnSpPr>
        <p:spPr bwMode="gray">
          <a:xfrm>
            <a:off x="5424488" y="1835151"/>
            <a:ext cx="0" cy="3400425"/>
          </a:xfrm>
          <a:prstGeom prst="line">
            <a:avLst/>
          </a:prstGeom>
          <a:solidFill>
            <a:schemeClr val="bg1"/>
          </a:solidFill>
          <a:ln w="19050" cap="flat" cmpd="sng" algn="ctr">
            <a:solidFill>
              <a:schemeClr val="accent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Gerader Verbinder 60"/>
          <p:cNvCxnSpPr/>
          <p:nvPr>
            <p:custDataLst>
              <p:tags r:id="rId48"/>
            </p:custDataLst>
          </p:nvPr>
        </p:nvCxnSpPr>
        <p:spPr bwMode="auto">
          <a:xfrm>
            <a:off x="334963" y="5235575"/>
            <a:ext cx="11522075" cy="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Gerader Verbinder 59"/>
          <p:cNvCxnSpPr/>
          <p:nvPr>
            <p:custDataLst>
              <p:tags r:id="rId49"/>
            </p:custDataLst>
          </p:nvPr>
        </p:nvCxnSpPr>
        <p:spPr bwMode="auto">
          <a:xfrm>
            <a:off x="334963" y="1835150"/>
            <a:ext cx="11522075" cy="0"/>
          </a:xfrm>
          <a:prstGeom prst="lin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hteck 15"/>
          <p:cNvSpPr/>
          <p:nvPr>
            <p:custDataLst>
              <p:tags r:id="rId50"/>
            </p:custDataLst>
          </p:nvPr>
        </p:nvSpPr>
        <p:spPr bwMode="gray">
          <a:xfrm>
            <a:off x="7178675" y="3448050"/>
            <a:ext cx="1282700" cy="79375"/>
          </a:xfrm>
          <a:prstGeom prst="rect">
            <a:avLst/>
          </a:prstGeom>
          <a:solidFill>
            <a:schemeClr val="accent2"/>
          </a:solidFill>
          <a:ln w="190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7" name="Rechteck 196"/>
          <p:cNvSpPr/>
          <p:nvPr>
            <p:custDataLst>
              <p:tags r:id="rId51"/>
            </p:custDataLst>
          </p:nvPr>
        </p:nvSpPr>
        <p:spPr bwMode="gray">
          <a:xfrm>
            <a:off x="5424488" y="2684463"/>
            <a:ext cx="3036888" cy="79375"/>
          </a:xfrm>
          <a:prstGeom prst="rect">
            <a:avLst/>
          </a:prstGeom>
          <a:solidFill>
            <a:schemeClr val="accent2"/>
          </a:solidFill>
          <a:ln w="190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8" name="Rechteck 167"/>
          <p:cNvSpPr/>
          <p:nvPr>
            <p:custDataLst>
              <p:tags r:id="rId52"/>
            </p:custDataLst>
          </p:nvPr>
        </p:nvSpPr>
        <p:spPr bwMode="gray">
          <a:xfrm>
            <a:off x="5424488" y="1998663"/>
            <a:ext cx="3036888" cy="79375"/>
          </a:xfrm>
          <a:prstGeom prst="rect">
            <a:avLst/>
          </a:prstGeom>
          <a:solidFill>
            <a:schemeClr val="accent2"/>
          </a:solidFill>
          <a:ln w="190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8" name="Rechteck 187"/>
          <p:cNvSpPr/>
          <p:nvPr>
            <p:custDataLst>
              <p:tags r:id="rId53"/>
            </p:custDataLst>
          </p:nvPr>
        </p:nvSpPr>
        <p:spPr bwMode="gray">
          <a:xfrm>
            <a:off x="7178674" y="2341563"/>
            <a:ext cx="1282700" cy="79375"/>
          </a:xfrm>
          <a:prstGeom prst="rect">
            <a:avLst/>
          </a:prstGeom>
          <a:solidFill>
            <a:schemeClr val="accent2"/>
          </a:solidFill>
          <a:ln w="190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7" name="Rechteck 206"/>
          <p:cNvSpPr/>
          <p:nvPr>
            <p:custDataLst>
              <p:tags r:id="rId54"/>
            </p:custDataLst>
          </p:nvPr>
        </p:nvSpPr>
        <p:spPr bwMode="gray">
          <a:xfrm>
            <a:off x="6735763" y="3106738"/>
            <a:ext cx="1725613" cy="79375"/>
          </a:xfrm>
          <a:prstGeom prst="rect">
            <a:avLst/>
          </a:prstGeom>
          <a:solidFill>
            <a:schemeClr val="accent2"/>
          </a:solidFill>
          <a:ln w="19050" cap="flat" cmpd="sng" algn="ctr">
            <a:solidFill>
              <a:schemeClr val="accent2"/>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4" name="Rechteck 193"/>
          <p:cNvSpPr/>
          <p:nvPr>
            <p:custDataLst>
              <p:tags r:id="rId55"/>
            </p:custDataLst>
          </p:nvPr>
        </p:nvSpPr>
        <p:spPr bwMode="gray">
          <a:xfrm>
            <a:off x="3243263" y="2684463"/>
            <a:ext cx="2181225"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5" name="Rechteck 14"/>
          <p:cNvSpPr/>
          <p:nvPr>
            <p:custDataLst>
              <p:tags r:id="rId56"/>
            </p:custDataLst>
          </p:nvPr>
        </p:nvSpPr>
        <p:spPr bwMode="gray">
          <a:xfrm>
            <a:off x="5424488" y="3448050"/>
            <a:ext cx="1754187"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5" name="Rechteck 184"/>
          <p:cNvSpPr/>
          <p:nvPr>
            <p:custDataLst>
              <p:tags r:id="rId57"/>
            </p:custDataLst>
          </p:nvPr>
        </p:nvSpPr>
        <p:spPr bwMode="gray">
          <a:xfrm>
            <a:off x="5424488" y="2341563"/>
            <a:ext cx="1754188"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7" name="Rechteck 166"/>
          <p:cNvSpPr/>
          <p:nvPr>
            <p:custDataLst>
              <p:tags r:id="rId58"/>
            </p:custDataLst>
          </p:nvPr>
        </p:nvSpPr>
        <p:spPr bwMode="gray">
          <a:xfrm>
            <a:off x="3243263" y="1998663"/>
            <a:ext cx="2181225"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26" name="Rechteck 225"/>
          <p:cNvSpPr/>
          <p:nvPr>
            <p:custDataLst>
              <p:tags r:id="rId59"/>
            </p:custDataLst>
          </p:nvPr>
        </p:nvSpPr>
        <p:spPr bwMode="gray">
          <a:xfrm>
            <a:off x="5424488" y="3790950"/>
            <a:ext cx="3036888"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4" name="Rechteck 203"/>
          <p:cNvSpPr/>
          <p:nvPr>
            <p:custDataLst>
              <p:tags r:id="rId60"/>
            </p:custDataLst>
          </p:nvPr>
        </p:nvSpPr>
        <p:spPr bwMode="gray">
          <a:xfrm>
            <a:off x="4554538" y="3106738"/>
            <a:ext cx="2181225" cy="79375"/>
          </a:xfrm>
          <a:prstGeom prst="rect">
            <a:avLst/>
          </a:prstGeom>
          <a:solidFill>
            <a:srgbClr val="4C6C9C"/>
          </a:solidFill>
          <a:ln w="19050" cap="flat" cmpd="sng" algn="ctr">
            <a:solidFill>
              <a:srgbClr val="4C6C9C"/>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3" name="Pfeil nach links 2"/>
          <p:cNvSpPr/>
          <p:nvPr>
            <p:custDataLst>
              <p:tags r:id="rId61"/>
            </p:custDataLst>
          </p:nvPr>
        </p:nvSpPr>
        <p:spPr bwMode="gray">
          <a:xfrm>
            <a:off x="2514600" y="3408363"/>
            <a:ext cx="2909888" cy="158750"/>
          </a:xfrm>
          <a:prstGeom prst="leftArrow">
            <a:avLst>
              <a:gd name="adj1" fmla="val 50000"/>
              <a:gd name="adj2" fmla="val 40657"/>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1" name="Pfeil nach links 190"/>
          <p:cNvSpPr/>
          <p:nvPr>
            <p:custDataLst>
              <p:tags r:id="rId62"/>
            </p:custDataLst>
          </p:nvPr>
        </p:nvSpPr>
        <p:spPr bwMode="gray">
          <a:xfrm>
            <a:off x="2514600" y="2644775"/>
            <a:ext cx="728663" cy="158750"/>
          </a:xfrm>
          <a:prstGeom prst="leftArrow">
            <a:avLst>
              <a:gd name="adj1" fmla="val 50000"/>
              <a:gd name="adj2" fmla="val 40657"/>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31" name="Rechteck 230"/>
          <p:cNvSpPr/>
          <p:nvPr>
            <p:custDataLst>
              <p:tags r:id="rId63"/>
            </p:custDataLst>
          </p:nvPr>
        </p:nvSpPr>
        <p:spPr bwMode="gray">
          <a:xfrm>
            <a:off x="8461375" y="4213225"/>
            <a:ext cx="1098550" cy="79375"/>
          </a:xfrm>
          <a:prstGeom prst="rect">
            <a:avLst/>
          </a:prstGeom>
          <a:solidFill>
            <a:schemeClr val="accent1"/>
          </a:solidFill>
          <a:ln w="19050" cap="flat" cmpd="sng" algn="ctr">
            <a:solidFill>
              <a:schemeClr val="accent1"/>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25" name="Rechteck 224"/>
          <p:cNvSpPr/>
          <p:nvPr>
            <p:custDataLst>
              <p:tags r:id="rId64"/>
            </p:custDataLst>
          </p:nvPr>
        </p:nvSpPr>
        <p:spPr bwMode="gray">
          <a:xfrm>
            <a:off x="3913188" y="3790950"/>
            <a:ext cx="1511300" cy="79375"/>
          </a:xfrm>
          <a:prstGeom prst="rect">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1" name="Pfeil nach links 200"/>
          <p:cNvSpPr/>
          <p:nvPr>
            <p:custDataLst>
              <p:tags r:id="rId65"/>
            </p:custDataLst>
          </p:nvPr>
        </p:nvSpPr>
        <p:spPr bwMode="gray">
          <a:xfrm>
            <a:off x="2514599" y="3067050"/>
            <a:ext cx="2039938" cy="158750"/>
          </a:xfrm>
          <a:prstGeom prst="leftArrow">
            <a:avLst>
              <a:gd name="adj1" fmla="val 50000"/>
              <a:gd name="adj2" fmla="val 40657"/>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33" name="Rechteck 232"/>
          <p:cNvSpPr/>
          <p:nvPr>
            <p:custDataLst>
              <p:tags r:id="rId66"/>
            </p:custDataLst>
          </p:nvPr>
        </p:nvSpPr>
        <p:spPr bwMode="gray">
          <a:xfrm>
            <a:off x="9559925" y="4556125"/>
            <a:ext cx="441325" cy="79375"/>
          </a:xfrm>
          <a:prstGeom prst="rect">
            <a:avLst/>
          </a:prstGeom>
          <a:solidFill>
            <a:srgbClr val="007770"/>
          </a:solidFill>
          <a:ln w="19050" cap="flat" cmpd="sng" algn="ctr">
            <a:solidFill>
              <a:srgbClr val="007770"/>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9" name="Pfeil nach links 168"/>
          <p:cNvSpPr/>
          <p:nvPr>
            <p:custDataLst>
              <p:tags r:id="rId67"/>
            </p:custDataLst>
          </p:nvPr>
        </p:nvSpPr>
        <p:spPr bwMode="gray">
          <a:xfrm>
            <a:off x="2514600" y="1958975"/>
            <a:ext cx="728663" cy="158750"/>
          </a:xfrm>
          <a:prstGeom prst="leftArrow">
            <a:avLst>
              <a:gd name="adj1" fmla="val 50000"/>
              <a:gd name="adj2" fmla="val 40657"/>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2" name="Rechteck 181"/>
          <p:cNvSpPr/>
          <p:nvPr>
            <p:custDataLst>
              <p:tags r:id="rId68"/>
            </p:custDataLst>
          </p:nvPr>
        </p:nvSpPr>
        <p:spPr bwMode="gray">
          <a:xfrm>
            <a:off x="3243263" y="2341563"/>
            <a:ext cx="2181225" cy="79375"/>
          </a:xfrm>
          <a:prstGeom prst="rect">
            <a:avLst/>
          </a:prstGeom>
          <a:solidFill>
            <a:srgbClr val="9DB1CF"/>
          </a:solidFill>
          <a:ln w="19050" cap="flat" cmpd="sng" algn="ctr">
            <a:solidFill>
              <a:srgbClr val="9DB1CF"/>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 name="Pfeil nach links 18"/>
          <p:cNvSpPr/>
          <p:nvPr>
            <p:custDataLst>
              <p:tags r:id="rId69"/>
            </p:custDataLst>
          </p:nvPr>
        </p:nvSpPr>
        <p:spPr bwMode="gray">
          <a:xfrm>
            <a:off x="2514600" y="4938713"/>
            <a:ext cx="7045325" cy="158750"/>
          </a:xfrm>
          <a:prstGeom prst="leftArrow">
            <a:avLst>
              <a:gd name="adj1" fmla="val 50000"/>
              <a:gd name="adj2" fmla="val 40657"/>
            </a:avLst>
          </a:prstGeom>
          <a:solidFill>
            <a:schemeClr val="accent5"/>
          </a:solidFill>
          <a:ln w="19050" cap="flat" cmpd="sng" algn="ctr">
            <a:solidFill>
              <a:schemeClr val="accent5"/>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44" name="Gleichschenkliges Dreieck 243"/>
          <p:cNvSpPr/>
          <p:nvPr>
            <p:custDataLst>
              <p:tags r:id="rId70"/>
            </p:custDataLst>
          </p:nvPr>
        </p:nvSpPr>
        <p:spPr bwMode="auto">
          <a:xfrm rot="5400000">
            <a:off x="10094913" y="2333625"/>
            <a:ext cx="212725" cy="107950"/>
          </a:xfrm>
          <a:prstGeom prst="triangle">
            <a:avLst/>
          </a:prstGeom>
          <a:solidFill>
            <a:schemeClr val="tx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43" name="Eckige Klammer rechts 242"/>
          <p:cNvSpPr/>
          <p:nvPr>
            <p:custDataLst>
              <p:tags r:id="rId71"/>
            </p:custDataLst>
          </p:nvPr>
        </p:nvSpPr>
        <p:spPr bwMode="auto">
          <a:xfrm>
            <a:off x="10039350" y="1871664"/>
            <a:ext cx="107950" cy="1033463"/>
          </a:xfrm>
          <a:prstGeom prst="rightBracket">
            <a:avLst>
              <a:gd name="adj" fmla="val 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de-DE"/>
          </a:p>
        </p:txBody>
      </p:sp>
      <p:sp>
        <p:nvSpPr>
          <p:cNvPr id="208" name="Gleichschenkliges Dreieck 207"/>
          <p:cNvSpPr/>
          <p:nvPr>
            <p:custDataLst>
              <p:tags r:id="rId72"/>
            </p:custDataLst>
          </p:nvPr>
        </p:nvSpPr>
        <p:spPr bwMode="gray">
          <a:xfrm>
            <a:off x="8404225" y="3089275"/>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9" name="Gleichschenkliges Dreieck 188"/>
          <p:cNvSpPr/>
          <p:nvPr>
            <p:custDataLst>
              <p:tags r:id="rId73"/>
            </p:custDataLst>
          </p:nvPr>
        </p:nvSpPr>
        <p:spPr bwMode="gray">
          <a:xfrm>
            <a:off x="8404225" y="23241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3" name="Gleichschenkliges Dreieck 162"/>
          <p:cNvSpPr/>
          <p:nvPr>
            <p:custDataLst>
              <p:tags r:id="rId74"/>
            </p:custDataLst>
          </p:nvPr>
        </p:nvSpPr>
        <p:spPr bwMode="gray">
          <a:xfrm>
            <a:off x="8404225" y="19812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9" name="Gleichschenkliges Dreieck 8"/>
          <p:cNvSpPr/>
          <p:nvPr>
            <p:custDataLst>
              <p:tags r:id="rId75"/>
            </p:custDataLst>
          </p:nvPr>
        </p:nvSpPr>
        <p:spPr bwMode="gray">
          <a:xfrm>
            <a:off x="8404225" y="343058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8" name="Gleichschenkliges Dreieck 197"/>
          <p:cNvSpPr/>
          <p:nvPr>
            <p:custDataLst>
              <p:tags r:id="rId76"/>
            </p:custDataLst>
          </p:nvPr>
        </p:nvSpPr>
        <p:spPr bwMode="gray">
          <a:xfrm>
            <a:off x="8404225" y="26670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5" name="Gleichschenkliges Dreieck 204"/>
          <p:cNvSpPr/>
          <p:nvPr>
            <p:custDataLst>
              <p:tags r:id="rId77"/>
            </p:custDataLst>
          </p:nvPr>
        </p:nvSpPr>
        <p:spPr bwMode="gray">
          <a:xfrm>
            <a:off x="6678613" y="3089275"/>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2" name="Gleichschenkliges Dreieck 161"/>
          <p:cNvSpPr/>
          <p:nvPr>
            <p:custDataLst>
              <p:tags r:id="rId78"/>
            </p:custDataLst>
          </p:nvPr>
        </p:nvSpPr>
        <p:spPr bwMode="gray">
          <a:xfrm>
            <a:off x="5367338" y="19812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22" name="Gleichschenkliges Dreieck 221"/>
          <p:cNvSpPr/>
          <p:nvPr>
            <p:custDataLst>
              <p:tags r:id="rId79"/>
            </p:custDataLst>
          </p:nvPr>
        </p:nvSpPr>
        <p:spPr bwMode="gray">
          <a:xfrm>
            <a:off x="8404225" y="377348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61" name="Raute 260"/>
          <p:cNvSpPr/>
          <p:nvPr>
            <p:custDataLst>
              <p:tags r:id="rId80"/>
            </p:custDataLst>
          </p:nvPr>
        </p:nvSpPr>
        <p:spPr bwMode="gray">
          <a:xfrm>
            <a:off x="8404225" y="5341938"/>
            <a:ext cx="114300" cy="114300"/>
          </a:xfrm>
          <a:prstGeom prst="diamond">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6" name="Gleichschenkliges Dreieck 185"/>
          <p:cNvSpPr/>
          <p:nvPr>
            <p:custDataLst>
              <p:tags r:id="rId81"/>
            </p:custDataLst>
          </p:nvPr>
        </p:nvSpPr>
        <p:spPr bwMode="gray">
          <a:xfrm>
            <a:off x="7121525" y="23241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7" name="Gleichschenkliges Dreieck 16"/>
          <p:cNvSpPr/>
          <p:nvPr>
            <p:custDataLst>
              <p:tags r:id="rId82"/>
            </p:custDataLst>
          </p:nvPr>
        </p:nvSpPr>
        <p:spPr bwMode="gray">
          <a:xfrm>
            <a:off x="7121525" y="343058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5" name="Gleichschenkliges Dreieck 194"/>
          <p:cNvSpPr/>
          <p:nvPr>
            <p:custDataLst>
              <p:tags r:id="rId83"/>
            </p:custDataLst>
          </p:nvPr>
        </p:nvSpPr>
        <p:spPr bwMode="gray">
          <a:xfrm>
            <a:off x="5367338" y="26670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92" name="Gleichschenkliges Dreieck 191"/>
          <p:cNvSpPr/>
          <p:nvPr>
            <p:custDataLst>
              <p:tags r:id="rId84"/>
            </p:custDataLst>
          </p:nvPr>
        </p:nvSpPr>
        <p:spPr bwMode="gray">
          <a:xfrm>
            <a:off x="3186113" y="26670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29" name="Gleichschenkliges Dreieck 228"/>
          <p:cNvSpPr/>
          <p:nvPr>
            <p:custDataLst>
              <p:tags r:id="rId85"/>
            </p:custDataLst>
          </p:nvPr>
        </p:nvSpPr>
        <p:spPr bwMode="gray">
          <a:xfrm>
            <a:off x="9502775" y="4195763"/>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27" name="Gleichschenkliges Dreieck 226"/>
          <p:cNvSpPr/>
          <p:nvPr>
            <p:custDataLst>
              <p:tags r:id="rId86"/>
            </p:custDataLst>
          </p:nvPr>
        </p:nvSpPr>
        <p:spPr bwMode="gray">
          <a:xfrm>
            <a:off x="5367338" y="377348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2" name="Gleichschenkliges Dreieck 201"/>
          <p:cNvSpPr/>
          <p:nvPr>
            <p:custDataLst>
              <p:tags r:id="rId87"/>
            </p:custDataLst>
          </p:nvPr>
        </p:nvSpPr>
        <p:spPr bwMode="gray">
          <a:xfrm>
            <a:off x="4497388" y="3089275"/>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7" name="Gleichschenkliges Dreieck 6"/>
          <p:cNvSpPr/>
          <p:nvPr>
            <p:custDataLst>
              <p:tags r:id="rId88"/>
            </p:custDataLst>
          </p:nvPr>
        </p:nvSpPr>
        <p:spPr bwMode="gray">
          <a:xfrm>
            <a:off x="5367338" y="343058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0" name="Gleichschenkliges Dreieck 19"/>
          <p:cNvSpPr/>
          <p:nvPr>
            <p:custDataLst>
              <p:tags r:id="rId89"/>
            </p:custDataLst>
          </p:nvPr>
        </p:nvSpPr>
        <p:spPr bwMode="gray">
          <a:xfrm>
            <a:off x="9502775" y="4960938"/>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61" name="Gleichschenkliges Dreieck 160"/>
          <p:cNvSpPr/>
          <p:nvPr>
            <p:custDataLst>
              <p:tags r:id="rId90"/>
            </p:custDataLst>
          </p:nvPr>
        </p:nvSpPr>
        <p:spPr bwMode="gray">
          <a:xfrm>
            <a:off x="3186113" y="19812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32" name="Raute 231"/>
          <p:cNvSpPr/>
          <p:nvPr>
            <p:custDataLst>
              <p:tags r:id="rId91"/>
            </p:custDataLst>
          </p:nvPr>
        </p:nvSpPr>
        <p:spPr bwMode="gray">
          <a:xfrm>
            <a:off x="9944100" y="4538663"/>
            <a:ext cx="114300" cy="114300"/>
          </a:xfrm>
          <a:prstGeom prst="diamond">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251" name="Raute 250"/>
          <p:cNvSpPr/>
          <p:nvPr>
            <p:custDataLst>
              <p:tags r:id="rId92"/>
            </p:custDataLst>
          </p:nvPr>
        </p:nvSpPr>
        <p:spPr bwMode="gray">
          <a:xfrm>
            <a:off x="5367338" y="5341938"/>
            <a:ext cx="114300" cy="114300"/>
          </a:xfrm>
          <a:prstGeom prst="diamond">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p:nvSpPr>
          <p:cNvPr id="183" name="Gleichschenkliges Dreieck 182"/>
          <p:cNvSpPr/>
          <p:nvPr>
            <p:custDataLst>
              <p:tags r:id="rId93"/>
            </p:custDataLst>
          </p:nvPr>
        </p:nvSpPr>
        <p:spPr bwMode="gray">
          <a:xfrm>
            <a:off x="5367338" y="2324100"/>
            <a:ext cx="114300" cy="114300"/>
          </a:xfrm>
          <a:prstGeom prst="triangle">
            <a:avLst/>
          </a:prstGeom>
          <a:solidFill>
            <a:schemeClr val="accent3"/>
          </a:solidFill>
          <a:ln w="9525" cap="flat" cmpd="sng" algn="ctr">
            <a:solidFill>
              <a:schemeClr val="accent3"/>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smtClean="0">
              <a:ln>
                <a:noFill/>
              </a:ln>
              <a:solidFill>
                <a:schemeClr val="bg1"/>
              </a:solidFill>
              <a:effectLst/>
              <a:latin typeface="Arial" charset="0"/>
              <a:cs typeface="Arial" charset="0"/>
            </a:endParaRPr>
          </a:p>
        </p:txBody>
      </p:sp>
      <p:sp useBgFill="1">
        <p:nvSpPr>
          <p:cNvPr id="262" name="Rectangle 3"/>
          <p:cNvSpPr>
            <a:spLocks noGrp="1" noChangeArrowheads="1"/>
          </p:cNvSpPr>
          <p:nvPr>
            <p:custDataLst>
              <p:tags r:id="rId94"/>
            </p:custDataLst>
          </p:nvPr>
        </p:nvSpPr>
        <p:spPr bwMode="auto">
          <a:xfrm>
            <a:off x="8102600" y="5478463"/>
            <a:ext cx="717550"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t>Integration</a:t>
            </a:r>
            <a:endParaRPr lang="de-DE" sz="1200" dirty="0">
              <a:sym typeface="+mn-lt"/>
            </a:endParaRPr>
          </a:p>
        </p:txBody>
      </p:sp>
      <p:sp useBgFill="1">
        <p:nvSpPr>
          <p:cNvPr id="252" name="Rectangle 3"/>
          <p:cNvSpPr>
            <a:spLocks noGrp="1" noChangeArrowheads="1"/>
          </p:cNvSpPr>
          <p:nvPr>
            <p:custDataLst>
              <p:tags r:id="rId95"/>
            </p:custDataLst>
          </p:nvPr>
        </p:nvSpPr>
        <p:spPr bwMode="auto">
          <a:xfrm>
            <a:off x="5065713" y="5478464"/>
            <a:ext cx="717550"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Integration</a:t>
            </a:r>
            <a:endParaRPr lang="de-DE" sz="1200" dirty="0">
              <a:sym typeface="+mn-lt"/>
            </a:endParaRPr>
          </a:p>
        </p:txBody>
      </p:sp>
      <p:sp>
        <p:nvSpPr>
          <p:cNvPr id="11" name="Rectangle 3"/>
          <p:cNvSpPr>
            <a:spLocks noGrp="1" noChangeArrowheads="1"/>
          </p:cNvSpPr>
          <p:nvPr>
            <p:custDataLst>
              <p:tags r:id="rId96"/>
            </p:custDataLst>
          </p:nvPr>
        </p:nvSpPr>
        <p:spPr bwMode="auto">
          <a:xfrm>
            <a:off x="395288" y="2297113"/>
            <a:ext cx="7921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B293033E-274F-4FCE-96E5-96B03A393B18}" type="datetime'''''''''''''''On''b''o''a''r''''''d''''''i''''''n''g'">
              <a:rPr lang="de-DE" altLang="en-US" sz="1200" smtClean="0">
                <a:sym typeface="+mn-lt"/>
              </a:rPr>
              <a:pPr marL="0" indent="0">
                <a:spcAft>
                  <a:spcPct val="0"/>
                </a:spcAft>
                <a:buNone/>
              </a:pPr>
              <a:t>Onboarding</a:t>
            </a:fld>
            <a:endParaRPr lang="de-DE" sz="1200" dirty="0">
              <a:sym typeface="+mn-lt"/>
            </a:endParaRPr>
          </a:p>
        </p:txBody>
      </p:sp>
      <p:sp useBgFill="1">
        <p:nvSpPr>
          <p:cNvPr id="179" name="Rectangle 3"/>
          <p:cNvSpPr>
            <a:spLocks noGrp="1" noChangeArrowheads="1"/>
          </p:cNvSpPr>
          <p:nvPr>
            <p:custDataLst>
              <p:tags r:id="rId97"/>
            </p:custDataLst>
          </p:nvPr>
        </p:nvSpPr>
        <p:spPr bwMode="auto">
          <a:xfrm>
            <a:off x="3995738" y="21050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useBgFill="1">
        <p:nvSpPr>
          <p:cNvPr id="184" name="Rectangle 3"/>
          <p:cNvSpPr>
            <a:spLocks noGrp="1" noChangeArrowheads="1"/>
          </p:cNvSpPr>
          <p:nvPr>
            <p:custDataLst>
              <p:tags r:id="rId98"/>
            </p:custDataLst>
          </p:nvPr>
        </p:nvSpPr>
        <p:spPr bwMode="auto">
          <a:xfrm>
            <a:off x="5962650" y="24479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p:nvSpPr>
          <p:cNvPr id="13" name="Rectangle 3"/>
          <p:cNvSpPr>
            <a:spLocks noGrp="1" noChangeArrowheads="1"/>
          </p:cNvSpPr>
          <p:nvPr>
            <p:custDataLst>
              <p:tags r:id="rId99"/>
            </p:custDataLst>
          </p:nvPr>
        </p:nvSpPr>
        <p:spPr bwMode="auto">
          <a:xfrm>
            <a:off x="395288" y="3062288"/>
            <a:ext cx="4222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193A7D22-F37F-4ABB-96CE-B603318CE414}" type="datetime'''''''''''My''''''''''''''''''''''''H''''''''''''R'''''">
              <a:rPr lang="de-DE" altLang="en-US" sz="1200" smtClean="0">
                <a:sym typeface="+mn-lt"/>
              </a:rPr>
              <a:pPr marL="0" indent="0">
                <a:spcAft>
                  <a:spcPct val="0"/>
                </a:spcAft>
                <a:buNone/>
              </a:pPr>
              <a:t>MyHR</a:t>
            </a:fld>
            <a:endParaRPr lang="de-DE" sz="1200" dirty="0">
              <a:sym typeface="+mn-lt"/>
            </a:endParaRPr>
          </a:p>
        </p:txBody>
      </p:sp>
      <p:sp>
        <p:nvSpPr>
          <p:cNvPr id="199" name="Rectangle 3"/>
          <p:cNvSpPr>
            <a:spLocks noGrp="1" noChangeArrowheads="1"/>
          </p:cNvSpPr>
          <p:nvPr>
            <p:custDataLst>
              <p:tags r:id="rId100"/>
            </p:custDataLst>
          </p:nvPr>
        </p:nvSpPr>
        <p:spPr bwMode="auto">
          <a:xfrm>
            <a:off x="395288" y="3746500"/>
            <a:ext cx="17462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8C32D67E-9F33-4710-83A4-67B89C584C0B}" type="datetime'''Do''''ku''me''n''t''en''ma''''n''ag''''''em''e''n''''t'''''">
              <a:rPr lang="de-DE" altLang="en-US" sz="1200" smtClean="0">
                <a:sym typeface="+mn-lt"/>
              </a:rPr>
              <a:pPr marL="0" indent="0">
                <a:spcAft>
                  <a:spcPct val="0"/>
                </a:spcAft>
                <a:buNone/>
              </a:pPr>
              <a:t>Dokumentenmanagement</a:t>
            </a:fld>
            <a:endParaRPr lang="de-DE" sz="1200" dirty="0">
              <a:sym typeface="+mn-lt"/>
            </a:endParaRPr>
          </a:p>
        </p:txBody>
      </p:sp>
      <p:sp>
        <p:nvSpPr>
          <p:cNvPr id="247" name="Rectangle 3"/>
          <p:cNvSpPr>
            <a:spLocks noGrp="1" noChangeArrowheads="1"/>
          </p:cNvSpPr>
          <p:nvPr>
            <p:custDataLst>
              <p:tags r:id="rId101"/>
            </p:custDataLst>
          </p:nvPr>
        </p:nvSpPr>
        <p:spPr bwMode="auto">
          <a:xfrm>
            <a:off x="10291763" y="4168775"/>
            <a:ext cx="7175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Integration</a:t>
            </a:r>
            <a:endParaRPr lang="de-DE" sz="1200" dirty="0">
              <a:sym typeface="+mn-lt"/>
            </a:endParaRPr>
          </a:p>
        </p:txBody>
      </p:sp>
      <p:sp useBgFill="1">
        <p:nvSpPr>
          <p:cNvPr id="223" name="Rectangle 3"/>
          <p:cNvSpPr>
            <a:spLocks noGrp="1" noChangeArrowheads="1"/>
          </p:cNvSpPr>
          <p:nvPr>
            <p:custDataLst>
              <p:tags r:id="rId102"/>
            </p:custDataLst>
          </p:nvPr>
        </p:nvSpPr>
        <p:spPr bwMode="auto">
          <a:xfrm>
            <a:off x="4330700" y="3897313"/>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p:nvSpPr>
          <p:cNvPr id="218" name="Rectangle 3"/>
          <p:cNvSpPr>
            <a:spLocks noGrp="1" noChangeArrowheads="1"/>
          </p:cNvSpPr>
          <p:nvPr>
            <p:custDataLst>
              <p:tags r:id="rId103"/>
            </p:custDataLst>
          </p:nvPr>
        </p:nvSpPr>
        <p:spPr bwMode="auto">
          <a:xfrm>
            <a:off x="395288" y="4168775"/>
            <a:ext cx="2936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6AEF9045-85FB-47A2-B6F7-2595DD2060B0}" type="datetime'''U''''A''T'''''''">
              <a:rPr lang="de-DE" altLang="en-US" sz="1200" smtClean="0">
                <a:sym typeface="+mn-lt"/>
              </a:rPr>
              <a:pPr marL="0" indent="0">
                <a:spcAft>
                  <a:spcPct val="0"/>
                </a:spcAft>
                <a:buNone/>
              </a:pPr>
              <a:t>UAT</a:t>
            </a:fld>
            <a:endParaRPr lang="de-DE" sz="1200" dirty="0">
              <a:sym typeface="+mn-lt"/>
            </a:endParaRPr>
          </a:p>
        </p:txBody>
      </p:sp>
      <p:sp useBgFill="1">
        <p:nvSpPr>
          <p:cNvPr id="190" name="Rectangle 3"/>
          <p:cNvSpPr>
            <a:spLocks noGrp="1" noChangeArrowheads="1"/>
          </p:cNvSpPr>
          <p:nvPr>
            <p:custDataLst>
              <p:tags r:id="rId104"/>
            </p:custDataLst>
          </p:nvPr>
        </p:nvSpPr>
        <p:spPr bwMode="auto">
          <a:xfrm>
            <a:off x="2595563" y="27908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useBgFill="1">
        <p:nvSpPr>
          <p:cNvPr id="187" name="Rectangle 3"/>
          <p:cNvSpPr>
            <a:spLocks noGrp="1" noChangeArrowheads="1"/>
          </p:cNvSpPr>
          <p:nvPr>
            <p:custDataLst>
              <p:tags r:id="rId105"/>
            </p:custDataLst>
          </p:nvPr>
        </p:nvSpPr>
        <p:spPr bwMode="auto">
          <a:xfrm>
            <a:off x="7481888" y="24479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3</a:t>
            </a:r>
            <a:endParaRPr lang="de-DE" sz="1200" dirty="0">
              <a:sym typeface="+mn-lt"/>
            </a:endParaRPr>
          </a:p>
        </p:txBody>
      </p:sp>
      <p:sp useBgFill="1">
        <p:nvSpPr>
          <p:cNvPr id="127" name="Rectangle 3"/>
          <p:cNvSpPr>
            <a:spLocks noGrp="1" noChangeArrowheads="1"/>
          </p:cNvSpPr>
          <p:nvPr>
            <p:custDataLst>
              <p:tags r:id="rId106"/>
            </p:custDataLst>
          </p:nvPr>
        </p:nvSpPr>
        <p:spPr bwMode="auto">
          <a:xfrm>
            <a:off x="7481888" y="3554413"/>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3</a:t>
            </a:r>
            <a:endParaRPr lang="de-DE" sz="1200" dirty="0">
              <a:sym typeface="+mn-lt"/>
            </a:endParaRPr>
          </a:p>
        </p:txBody>
      </p:sp>
      <p:sp>
        <p:nvSpPr>
          <p:cNvPr id="14" name="Rectangle 3"/>
          <p:cNvSpPr>
            <a:spLocks noGrp="1" noChangeArrowheads="1"/>
          </p:cNvSpPr>
          <p:nvPr>
            <p:custDataLst>
              <p:tags r:id="rId107"/>
            </p:custDataLst>
          </p:nvPr>
        </p:nvSpPr>
        <p:spPr bwMode="auto">
          <a:xfrm>
            <a:off x="395288" y="1628775"/>
            <a:ext cx="14509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b="1" dirty="0" err="1" smtClean="0">
                <a:sym typeface="+mn-lt"/>
              </a:rPr>
              <a:t>Workstream</a:t>
            </a:r>
            <a:r>
              <a:rPr lang="de-DE" altLang="en-US" sz="1200" b="1" dirty="0" smtClean="0">
                <a:sym typeface="+mn-lt"/>
              </a:rPr>
              <a:t> / Phase</a:t>
            </a:r>
            <a:endParaRPr lang="de-DE" sz="1200" b="1" dirty="0">
              <a:sym typeface="+mn-lt"/>
            </a:endParaRPr>
          </a:p>
        </p:txBody>
      </p:sp>
      <p:sp>
        <p:nvSpPr>
          <p:cNvPr id="121" name="Rectangle 3"/>
          <p:cNvSpPr>
            <a:spLocks noGrp="1" noChangeArrowheads="1"/>
          </p:cNvSpPr>
          <p:nvPr>
            <p:custDataLst>
              <p:tags r:id="rId108"/>
            </p:custDataLst>
          </p:nvPr>
        </p:nvSpPr>
        <p:spPr bwMode="auto">
          <a:xfrm>
            <a:off x="395288" y="3403600"/>
            <a:ext cx="20510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369F4453-D9DC-465E-8B06-03CB0AB693A2}" type="datetime'S''chni''t''ts''tel''''''len'', ''Ber''ec''ht''i''gun''ge''n'">
              <a:rPr lang="de-DE" altLang="en-US" sz="1200" smtClean="0"/>
              <a:pPr marL="0" indent="0">
                <a:spcAft>
                  <a:spcPct val="0"/>
                </a:spcAft>
                <a:buNone/>
              </a:pPr>
              <a:t>Schnittstellen, Berechtigungen</a:t>
            </a:fld>
            <a:endParaRPr lang="de-DE" sz="1200" dirty="0">
              <a:sym typeface="+mn-lt"/>
            </a:endParaRPr>
          </a:p>
        </p:txBody>
      </p:sp>
      <p:sp useBgFill="1">
        <p:nvSpPr>
          <p:cNvPr id="122" name="Rectangle 3"/>
          <p:cNvSpPr>
            <a:spLocks noGrp="1" noChangeArrowheads="1"/>
          </p:cNvSpPr>
          <p:nvPr>
            <p:custDataLst>
              <p:tags r:id="rId109"/>
            </p:custDataLst>
          </p:nvPr>
        </p:nvSpPr>
        <p:spPr bwMode="auto">
          <a:xfrm>
            <a:off x="3686175" y="3554413"/>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useBgFill="1">
        <p:nvSpPr>
          <p:cNvPr id="181" name="Rectangle 3"/>
          <p:cNvSpPr>
            <a:spLocks noGrp="1" noChangeArrowheads="1"/>
          </p:cNvSpPr>
          <p:nvPr>
            <p:custDataLst>
              <p:tags r:id="rId110"/>
            </p:custDataLst>
          </p:nvPr>
        </p:nvSpPr>
        <p:spPr bwMode="auto">
          <a:xfrm>
            <a:off x="3995738" y="24479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p:nvSpPr>
          <p:cNvPr id="242" name="Rectangle 3"/>
          <p:cNvSpPr>
            <a:spLocks noGrp="1" noChangeArrowheads="1"/>
          </p:cNvSpPr>
          <p:nvPr>
            <p:custDataLst>
              <p:tags r:id="rId111"/>
            </p:custDataLst>
          </p:nvPr>
        </p:nvSpPr>
        <p:spPr bwMode="auto">
          <a:xfrm>
            <a:off x="10291763" y="2297113"/>
            <a:ext cx="14271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SAP </a:t>
            </a:r>
            <a:r>
              <a:rPr lang="de-DE" altLang="en-US" sz="1200" dirty="0" err="1" smtClean="0">
                <a:sym typeface="+mn-lt"/>
              </a:rPr>
              <a:t>SuccessFactors</a:t>
            </a:r>
            <a:endParaRPr lang="de-DE" sz="1200" dirty="0">
              <a:sym typeface="+mn-lt"/>
            </a:endParaRPr>
          </a:p>
        </p:txBody>
      </p:sp>
      <p:sp>
        <p:nvSpPr>
          <p:cNvPr id="245" name="Rectangle 3"/>
          <p:cNvSpPr>
            <a:spLocks noGrp="1" noChangeArrowheads="1"/>
          </p:cNvSpPr>
          <p:nvPr>
            <p:custDataLst>
              <p:tags r:id="rId112"/>
            </p:custDataLst>
          </p:nvPr>
        </p:nvSpPr>
        <p:spPr bwMode="auto">
          <a:xfrm>
            <a:off x="10291763" y="3062288"/>
            <a:ext cx="117951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Eigenentwicklung</a:t>
            </a:r>
            <a:endParaRPr lang="de-DE" sz="1200" dirty="0">
              <a:sym typeface="+mn-lt"/>
            </a:endParaRPr>
          </a:p>
        </p:txBody>
      </p:sp>
      <p:sp useBgFill="1">
        <p:nvSpPr>
          <p:cNvPr id="193" name="Rectangle 3"/>
          <p:cNvSpPr>
            <a:spLocks noGrp="1" noChangeArrowheads="1"/>
          </p:cNvSpPr>
          <p:nvPr>
            <p:custDataLst>
              <p:tags r:id="rId113"/>
            </p:custDataLst>
          </p:nvPr>
        </p:nvSpPr>
        <p:spPr bwMode="auto">
          <a:xfrm>
            <a:off x="3995738" y="27908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p:nvSpPr>
          <p:cNvPr id="10" name="Rectangle 3"/>
          <p:cNvSpPr>
            <a:spLocks noGrp="1" noChangeArrowheads="1"/>
          </p:cNvSpPr>
          <p:nvPr>
            <p:custDataLst>
              <p:tags r:id="rId114"/>
            </p:custDataLst>
          </p:nvPr>
        </p:nvSpPr>
        <p:spPr bwMode="auto">
          <a:xfrm>
            <a:off x="395288" y="1954213"/>
            <a:ext cx="68262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B10BDED3-15D5-45DA-B1E8-14EC9B4D3601}" type="datetime'R''''''ec''''r''u''i''t''i''''''''''''''''''''n''''''''g'">
              <a:rPr lang="de-DE" altLang="en-US" sz="1200" smtClean="0">
                <a:sym typeface="+mn-lt"/>
              </a:rPr>
              <a:pPr marL="0" indent="0">
                <a:spcAft>
                  <a:spcPct val="0"/>
                </a:spcAft>
                <a:buNone/>
              </a:pPr>
              <a:t>Recruiting</a:t>
            </a:fld>
            <a:endParaRPr lang="de-DE" sz="1200" dirty="0">
              <a:sym typeface="+mn-lt"/>
            </a:endParaRPr>
          </a:p>
        </p:txBody>
      </p:sp>
      <p:sp useBgFill="1">
        <p:nvSpPr>
          <p:cNvPr id="203" name="Rectangle 3"/>
          <p:cNvSpPr>
            <a:spLocks noGrp="1" noChangeArrowheads="1"/>
          </p:cNvSpPr>
          <p:nvPr>
            <p:custDataLst>
              <p:tags r:id="rId115"/>
            </p:custDataLst>
          </p:nvPr>
        </p:nvSpPr>
        <p:spPr bwMode="auto">
          <a:xfrm>
            <a:off x="5307013" y="3213100"/>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useBgFill="1">
        <p:nvSpPr>
          <p:cNvPr id="200" name="Rectangle 3"/>
          <p:cNvSpPr>
            <a:spLocks noGrp="1" noChangeArrowheads="1"/>
          </p:cNvSpPr>
          <p:nvPr>
            <p:custDataLst>
              <p:tags r:id="rId116"/>
            </p:custDataLst>
          </p:nvPr>
        </p:nvSpPr>
        <p:spPr bwMode="auto">
          <a:xfrm>
            <a:off x="3251200" y="3213100"/>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useBgFill="1">
        <p:nvSpPr>
          <p:cNvPr id="206" name="Rectangle 3"/>
          <p:cNvSpPr>
            <a:spLocks noGrp="1" noChangeArrowheads="1"/>
          </p:cNvSpPr>
          <p:nvPr>
            <p:custDataLst>
              <p:tags r:id="rId117"/>
            </p:custDataLst>
          </p:nvPr>
        </p:nvSpPr>
        <p:spPr bwMode="auto">
          <a:xfrm>
            <a:off x="7259638" y="3213100"/>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3</a:t>
            </a:r>
            <a:endParaRPr lang="de-DE" sz="1200" dirty="0">
              <a:sym typeface="+mn-lt"/>
            </a:endParaRPr>
          </a:p>
        </p:txBody>
      </p:sp>
      <p:sp useBgFill="1">
        <p:nvSpPr>
          <p:cNvPr id="224" name="Rectangle 3"/>
          <p:cNvSpPr>
            <a:spLocks noGrp="1" noChangeArrowheads="1"/>
          </p:cNvSpPr>
          <p:nvPr>
            <p:custDataLst>
              <p:tags r:id="rId118"/>
            </p:custDataLst>
          </p:nvPr>
        </p:nvSpPr>
        <p:spPr bwMode="auto">
          <a:xfrm>
            <a:off x="6604000" y="3897313"/>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useBgFill="1">
        <p:nvSpPr>
          <p:cNvPr id="196" name="Rectangle 3"/>
          <p:cNvSpPr>
            <a:spLocks noGrp="1" noChangeArrowheads="1"/>
          </p:cNvSpPr>
          <p:nvPr>
            <p:custDataLst>
              <p:tags r:id="rId119"/>
            </p:custDataLst>
          </p:nvPr>
        </p:nvSpPr>
        <p:spPr bwMode="auto">
          <a:xfrm>
            <a:off x="6604000" y="27908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3</a:t>
            </a:r>
            <a:endParaRPr lang="de-DE" sz="1200" dirty="0">
              <a:sym typeface="+mn-lt"/>
            </a:endParaRPr>
          </a:p>
        </p:txBody>
      </p:sp>
      <p:sp useBgFill="1">
        <p:nvSpPr>
          <p:cNvPr id="126" name="Rectangle 3"/>
          <p:cNvSpPr>
            <a:spLocks noGrp="1" noChangeArrowheads="1"/>
          </p:cNvSpPr>
          <p:nvPr>
            <p:custDataLst>
              <p:tags r:id="rId120"/>
            </p:custDataLst>
          </p:nvPr>
        </p:nvSpPr>
        <p:spPr bwMode="auto">
          <a:xfrm>
            <a:off x="5962650" y="3554413"/>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2</a:t>
            </a:r>
            <a:endParaRPr lang="de-DE" sz="1200" dirty="0">
              <a:sym typeface="+mn-lt"/>
            </a:endParaRPr>
          </a:p>
        </p:txBody>
      </p:sp>
      <p:sp>
        <p:nvSpPr>
          <p:cNvPr id="12" name="Rectangle 3"/>
          <p:cNvSpPr>
            <a:spLocks noGrp="1" noChangeArrowheads="1"/>
          </p:cNvSpPr>
          <p:nvPr>
            <p:custDataLst>
              <p:tags r:id="rId121"/>
            </p:custDataLst>
          </p:nvPr>
        </p:nvSpPr>
        <p:spPr bwMode="auto">
          <a:xfrm>
            <a:off x="395288" y="2640013"/>
            <a:ext cx="120650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032D6FC4-BE6B-4860-A271-088ED8971D19}" type="datetime'E''''''''''''''mploy''''ee'''' ''C''e''''''''''ntra''l'''''">
              <a:rPr lang="de-DE" altLang="en-US" sz="1200" smtClean="0">
                <a:sym typeface="+mn-lt"/>
              </a:rPr>
              <a:pPr marL="0" indent="0">
                <a:spcAft>
                  <a:spcPct val="0"/>
                </a:spcAft>
                <a:buNone/>
              </a:pPr>
              <a:t>Employee Central</a:t>
            </a:fld>
            <a:endParaRPr lang="de-DE" sz="1200" dirty="0">
              <a:sym typeface="+mn-lt"/>
            </a:endParaRPr>
          </a:p>
        </p:txBody>
      </p:sp>
      <p:sp useBgFill="1">
        <p:nvSpPr>
          <p:cNvPr id="178" name="Rectangle 3"/>
          <p:cNvSpPr>
            <a:spLocks noGrp="1" noChangeArrowheads="1"/>
          </p:cNvSpPr>
          <p:nvPr>
            <p:custDataLst>
              <p:tags r:id="rId122"/>
            </p:custDataLst>
          </p:nvPr>
        </p:nvSpPr>
        <p:spPr bwMode="auto">
          <a:xfrm>
            <a:off x="2595563" y="21050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1</a:t>
            </a:r>
            <a:endParaRPr lang="de-DE" sz="1200" dirty="0">
              <a:sym typeface="+mn-lt"/>
            </a:endParaRPr>
          </a:p>
        </p:txBody>
      </p:sp>
      <p:sp>
        <p:nvSpPr>
          <p:cNvPr id="132" name="Rectangle 3"/>
          <p:cNvSpPr>
            <a:spLocks noGrp="1" noChangeArrowheads="1"/>
          </p:cNvSpPr>
          <p:nvPr>
            <p:custDataLst>
              <p:tags r:id="rId123"/>
            </p:custDataLst>
          </p:nvPr>
        </p:nvSpPr>
        <p:spPr bwMode="auto">
          <a:xfrm>
            <a:off x="10291762" y="3403600"/>
            <a:ext cx="134143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t>inkl</a:t>
            </a:r>
            <a:r>
              <a:rPr lang="de-DE" altLang="en-US" sz="1200" dirty="0"/>
              <a:t>.</a:t>
            </a:r>
            <a:r>
              <a:rPr lang="de-DE" altLang="en-US" sz="1200" dirty="0" smtClean="0"/>
              <a:t> Datenmigration</a:t>
            </a:r>
            <a:endParaRPr lang="de-DE" sz="1200" dirty="0">
              <a:sym typeface="+mn-lt"/>
            </a:endParaRPr>
          </a:p>
        </p:txBody>
      </p:sp>
      <p:sp>
        <p:nvSpPr>
          <p:cNvPr id="134" name="Rectangle 3"/>
          <p:cNvSpPr>
            <a:spLocks noGrp="1" noChangeArrowheads="1"/>
          </p:cNvSpPr>
          <p:nvPr>
            <p:custDataLst>
              <p:tags r:id="rId124"/>
            </p:custDataLst>
          </p:nvPr>
        </p:nvSpPr>
        <p:spPr bwMode="auto">
          <a:xfrm>
            <a:off x="395288" y="4933950"/>
            <a:ext cx="13779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328FE769-67CD-4184-9C4B-838EF943250B}" type="datetime'M''it''b''''''es''timmu''n''''''g'''''' ''(B''''''''V'')'''">
              <a:rPr lang="de-DE" altLang="en-US" sz="1200" smtClean="0"/>
              <a:pPr marL="0" indent="0">
                <a:spcAft>
                  <a:spcPct val="0"/>
                </a:spcAft>
                <a:buNone/>
              </a:pPr>
              <a:t>Mitbestimmung (BV)</a:t>
            </a:fld>
            <a:endParaRPr lang="de-DE" sz="1200" dirty="0">
              <a:sym typeface="+mn-lt"/>
            </a:endParaRPr>
          </a:p>
        </p:txBody>
      </p:sp>
      <p:sp useBgFill="1">
        <p:nvSpPr>
          <p:cNvPr id="180" name="Rectangle 3"/>
          <p:cNvSpPr>
            <a:spLocks noGrp="1" noChangeArrowheads="1"/>
          </p:cNvSpPr>
          <p:nvPr>
            <p:custDataLst>
              <p:tags r:id="rId125"/>
            </p:custDataLst>
          </p:nvPr>
        </p:nvSpPr>
        <p:spPr bwMode="auto">
          <a:xfrm>
            <a:off x="6604000" y="2105025"/>
            <a:ext cx="676275" cy="182563"/>
          </a:xfrm>
          <a:prstGeom prst="rect">
            <a:avLst/>
          </a:prstGeom>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smtClean="0">
                <a:sym typeface="+mn-lt"/>
              </a:rPr>
              <a:t>Iteration 3</a:t>
            </a:r>
            <a:endParaRPr lang="de-DE" sz="1200" dirty="0">
              <a:sym typeface="+mn-lt"/>
            </a:endParaRPr>
          </a:p>
        </p:txBody>
      </p:sp>
      <p:sp>
        <p:nvSpPr>
          <p:cNvPr id="246" name="Rectangle 3"/>
          <p:cNvSpPr>
            <a:spLocks noGrp="1" noChangeArrowheads="1"/>
          </p:cNvSpPr>
          <p:nvPr>
            <p:custDataLst>
              <p:tags r:id="rId126"/>
            </p:custDataLst>
          </p:nvPr>
        </p:nvSpPr>
        <p:spPr bwMode="auto">
          <a:xfrm>
            <a:off x="10291763" y="3746500"/>
            <a:ext cx="1504950"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r>
              <a:rPr lang="de-DE" altLang="en-US" sz="1200" dirty="0" err="1" smtClean="0">
                <a:sym typeface="+mn-lt"/>
              </a:rPr>
              <a:t>PeopleDoc</a:t>
            </a:r>
            <a:r>
              <a:rPr lang="de-DE" altLang="en-US" sz="800" dirty="0" smtClean="0">
                <a:sym typeface="+mn-lt"/>
              </a:rPr>
              <a:t> (voraussichtlich)</a:t>
            </a:r>
            <a:endParaRPr lang="de-DE" sz="800" dirty="0">
              <a:sym typeface="+mn-lt"/>
            </a:endParaRPr>
          </a:p>
        </p:txBody>
      </p:sp>
      <p:sp>
        <p:nvSpPr>
          <p:cNvPr id="219" name="Rectangle 3"/>
          <p:cNvSpPr>
            <a:spLocks noGrp="1" noChangeArrowheads="1"/>
          </p:cNvSpPr>
          <p:nvPr>
            <p:custDataLst>
              <p:tags r:id="rId127"/>
            </p:custDataLst>
          </p:nvPr>
        </p:nvSpPr>
        <p:spPr bwMode="auto">
          <a:xfrm>
            <a:off x="395288" y="4511675"/>
            <a:ext cx="20589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t"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1538D355-B3AB-455F-B4F3-CD4BA723A35E}" type="datetime'Mi''''g''r''at''ion un''d'''' P''rod''ukti''v''nahm''e'''''''">
              <a:rPr lang="de-DE" altLang="en-US" sz="1200" smtClean="0">
                <a:sym typeface="+mn-lt"/>
              </a:rPr>
              <a:pPr marL="0" indent="0">
                <a:spcAft>
                  <a:spcPct val="0"/>
                </a:spcAft>
                <a:buNone/>
              </a:pPr>
              <a:t>Migration und Produktivnahme</a:t>
            </a:fld>
            <a:endParaRPr lang="de-DE" sz="1200" dirty="0">
              <a:sym typeface="+mn-lt"/>
            </a:endParaRPr>
          </a:p>
        </p:txBody>
      </p:sp>
      <p:cxnSp>
        <p:nvCxnSpPr>
          <p:cNvPr id="234" name="Gerader Verbinder 233"/>
          <p:cNvCxnSpPr/>
          <p:nvPr>
            <p:custDataLst>
              <p:tags r:id="rId128"/>
            </p:custDataLst>
          </p:nvPr>
        </p:nvCxnSpPr>
        <p:spPr bwMode="gray">
          <a:xfrm>
            <a:off x="9559925" y="4252913"/>
            <a:ext cx="0" cy="342900"/>
          </a:xfrm>
          <a:prstGeom prst="line">
            <a:avLst/>
          </a:prstGeom>
          <a:solidFill>
            <a:schemeClr val="bg1"/>
          </a:solidFill>
          <a:ln w="19050" cap="flat" cmpd="sng" algn="ctr">
            <a:solidFill>
              <a:schemeClr val="accent3"/>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43947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5FCA12-0E40-AD4E-8CAB-2B963FEC90C8}"/>
              </a:ext>
            </a:extLst>
          </p:cNvPr>
          <p:cNvSpPr>
            <a:spLocks noGrp="1"/>
          </p:cNvSpPr>
          <p:nvPr>
            <p:ph type="title"/>
          </p:nvPr>
        </p:nvSpPr>
        <p:spPr/>
        <p:txBody>
          <a:bodyPr/>
          <a:lstStyle/>
          <a:p>
            <a:r>
              <a:rPr lang="de-DE" dirty="0"/>
              <a:t>Agenda</a:t>
            </a:r>
          </a:p>
        </p:txBody>
      </p:sp>
      <p:sp>
        <p:nvSpPr>
          <p:cNvPr id="3" name="Inhaltsplatzhalter 2">
            <a:extLst>
              <a:ext uri="{FF2B5EF4-FFF2-40B4-BE49-F238E27FC236}">
                <a16:creationId xmlns:a16="http://schemas.microsoft.com/office/drawing/2014/main" id="{1E9566D1-653A-FF4D-9F11-811E797734DD}"/>
              </a:ext>
            </a:extLst>
          </p:cNvPr>
          <p:cNvSpPr>
            <a:spLocks noGrp="1"/>
          </p:cNvSpPr>
          <p:nvPr>
            <p:ph idx="1"/>
          </p:nvPr>
        </p:nvSpPr>
        <p:spPr/>
        <p:txBody>
          <a:bodyPr/>
          <a:lstStyle/>
          <a:p>
            <a:r>
              <a:rPr lang="de-DE" dirty="0"/>
              <a:t>Ziele HRMNY</a:t>
            </a:r>
          </a:p>
          <a:p>
            <a:r>
              <a:rPr lang="de-DE" dirty="0"/>
              <a:t>Aktueller Status und erzielte Ergebnisse</a:t>
            </a:r>
          </a:p>
          <a:p>
            <a:r>
              <a:rPr lang="de-DE" dirty="0"/>
              <a:t>Ausblick</a:t>
            </a:r>
          </a:p>
        </p:txBody>
      </p:sp>
      <p:sp>
        <p:nvSpPr>
          <p:cNvPr id="4" name="Fußzeilenplatzhalter 3">
            <a:extLst>
              <a:ext uri="{FF2B5EF4-FFF2-40B4-BE49-F238E27FC236}">
                <a16:creationId xmlns:a16="http://schemas.microsoft.com/office/drawing/2014/main" id="{CFA928C1-8F18-AF42-B66C-58BC0DD2064F}"/>
              </a:ext>
            </a:extLst>
          </p:cNvPr>
          <p:cNvSpPr>
            <a:spLocks noGrp="1"/>
          </p:cNvSpPr>
          <p:nvPr>
            <p:ph type="ftr" sz="quarter" idx="11"/>
          </p:nvPr>
        </p:nvSpPr>
        <p:spPr/>
        <p:txBody>
          <a:bodyPr/>
          <a:lstStyle/>
          <a:p>
            <a:r>
              <a:rPr lang="de-DE"/>
              <a:t>Titel der Präsentation (Eingabe über "Einfügen &gt; Kopf- und Fußzeile")</a:t>
            </a:r>
            <a:endParaRPr lang="de-DE" dirty="0"/>
          </a:p>
        </p:txBody>
      </p:sp>
      <p:sp>
        <p:nvSpPr>
          <p:cNvPr id="5" name="Datumsplatzhalter 4">
            <a:extLst>
              <a:ext uri="{FF2B5EF4-FFF2-40B4-BE49-F238E27FC236}">
                <a16:creationId xmlns:a16="http://schemas.microsoft.com/office/drawing/2014/main" id="{5D4DBD66-7CAF-ED44-8B78-C49DBFEC1280}"/>
              </a:ext>
            </a:extLst>
          </p:cNvPr>
          <p:cNvSpPr>
            <a:spLocks noGrp="1"/>
          </p:cNvSpPr>
          <p:nvPr>
            <p:ph type="dt" sz="half" idx="12"/>
          </p:nvPr>
        </p:nvSpPr>
        <p:spPr/>
        <p:txBody>
          <a:bodyPr/>
          <a:lstStyle/>
          <a:p>
            <a:pPr algn="l"/>
            <a:fld id="{6631950D-307C-4F7E-907E-28F59DE88C6C}" type="datetime1">
              <a:rPr lang="de-DE" smtClean="0"/>
              <a:t>20.05.2019</a:t>
            </a:fld>
            <a:endParaRPr lang="de-DE" dirty="0"/>
          </a:p>
        </p:txBody>
      </p:sp>
      <p:sp>
        <p:nvSpPr>
          <p:cNvPr id="6" name="Foliennummernplatzhalter 5">
            <a:extLst>
              <a:ext uri="{FF2B5EF4-FFF2-40B4-BE49-F238E27FC236}">
                <a16:creationId xmlns:a16="http://schemas.microsoft.com/office/drawing/2014/main" id="{67BE5F58-0BA8-7C40-AE43-9CCA72538672}"/>
              </a:ext>
            </a:extLst>
          </p:cNvPr>
          <p:cNvSpPr>
            <a:spLocks noGrp="1"/>
          </p:cNvSpPr>
          <p:nvPr>
            <p:ph type="sldNum" sz="quarter" idx="13"/>
          </p:nvPr>
        </p:nvSpPr>
        <p:spPr/>
        <p:txBody>
          <a:bodyPr/>
          <a:lstStyle/>
          <a:p>
            <a:r>
              <a:rPr lang="de-DE"/>
              <a:t>Seite </a:t>
            </a:r>
            <a:fld id="{6F1BA828-8884-4DE0-86D6-A69D5A920C2F}" type="slidenum">
              <a:rPr lang="de-DE" smtClean="0"/>
              <a:pPr/>
              <a:t>2</a:t>
            </a:fld>
            <a:endParaRPr lang="de-DE" dirty="0"/>
          </a:p>
        </p:txBody>
      </p:sp>
    </p:spTree>
    <p:extLst>
      <p:ext uri="{BB962C8B-B14F-4D97-AF65-F5344CB8AC3E}">
        <p14:creationId xmlns:p14="http://schemas.microsoft.com/office/powerpoint/2010/main" val="2567757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116666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7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2500" b="1" u="none" strike="noStrike" cap="none" normalizeH="0" dirty="0" err="1" smtClean="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7A7F7A7B-E336-0D40-93E0-FD31AE18B80E}"/>
              </a:ext>
            </a:extLst>
          </p:cNvPr>
          <p:cNvSpPr>
            <a:spLocks noGrp="1"/>
          </p:cNvSpPr>
          <p:nvPr>
            <p:ph type="title"/>
          </p:nvPr>
        </p:nvSpPr>
        <p:spPr/>
        <p:txBody>
          <a:bodyPr/>
          <a:lstStyle/>
          <a:p>
            <a:r>
              <a:rPr lang="de-DE" dirty="0" smtClean="0"/>
              <a:t>Ausblick: </a:t>
            </a:r>
            <a:r>
              <a:rPr lang="de-DE" dirty="0"/>
              <a:t>HRMNY 2.0 (geplant für 2020-2021)</a:t>
            </a:r>
            <a:br>
              <a:rPr lang="de-DE" dirty="0"/>
            </a:br>
            <a:endParaRPr lang="de-DE" dirty="0"/>
          </a:p>
        </p:txBody>
      </p:sp>
      <p:sp>
        <p:nvSpPr>
          <p:cNvPr id="6" name="Datumsplatzhalter 5">
            <a:extLst>
              <a:ext uri="{FF2B5EF4-FFF2-40B4-BE49-F238E27FC236}">
                <a16:creationId xmlns:a16="http://schemas.microsoft.com/office/drawing/2014/main" id="{FADD0A89-BE6B-EB4F-8459-68469CE2E33C}"/>
              </a:ext>
            </a:extLst>
          </p:cNvPr>
          <p:cNvSpPr>
            <a:spLocks noGrp="1"/>
          </p:cNvSpPr>
          <p:nvPr>
            <p:ph type="dt" sz="half" idx="13"/>
          </p:nvPr>
        </p:nvSpPr>
        <p:spPr/>
        <p:txBody>
          <a:bodyPr/>
          <a:lstStyle/>
          <a:p>
            <a:pPr algn="l"/>
            <a:fld id="{4272FB57-9FA4-49AD-B88B-CD0BDB77E4BD}" type="datetime1">
              <a:rPr lang="de-DE" smtClean="0"/>
              <a:t>20.05.2019</a:t>
            </a:fld>
            <a:endParaRPr lang="de-DE" dirty="0"/>
          </a:p>
        </p:txBody>
      </p:sp>
      <p:sp>
        <p:nvSpPr>
          <p:cNvPr id="7" name="Foliennummernplatzhalter 6">
            <a:extLst>
              <a:ext uri="{FF2B5EF4-FFF2-40B4-BE49-F238E27FC236}">
                <a16:creationId xmlns:a16="http://schemas.microsoft.com/office/drawing/2014/main" id="{91FEE9B5-9384-3D48-90D5-B985732F8975}"/>
              </a:ext>
            </a:extLst>
          </p:cNvPr>
          <p:cNvSpPr>
            <a:spLocks noGrp="1"/>
          </p:cNvSpPr>
          <p:nvPr>
            <p:ph type="sldNum" sz="quarter" idx="14"/>
          </p:nvPr>
        </p:nvSpPr>
        <p:spPr/>
        <p:txBody>
          <a:bodyPr/>
          <a:lstStyle/>
          <a:p>
            <a:r>
              <a:rPr lang="de-DE"/>
              <a:t>Seite </a:t>
            </a:r>
            <a:fld id="{6F1BA828-8884-4DE0-86D6-A69D5A920C2F}" type="slidenum">
              <a:rPr lang="de-DE" smtClean="0"/>
              <a:pPr/>
              <a:t>20</a:t>
            </a:fld>
            <a:endParaRPr lang="de-DE" dirty="0"/>
          </a:p>
        </p:txBody>
      </p:sp>
      <p:sp>
        <p:nvSpPr>
          <p:cNvPr id="10"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
        <p:nvSpPr>
          <p:cNvPr id="22" name="Textfeld 21"/>
          <p:cNvSpPr txBox="1"/>
          <p:nvPr/>
        </p:nvSpPr>
        <p:spPr>
          <a:xfrm>
            <a:off x="357527" y="1376363"/>
            <a:ext cx="3334567" cy="2554545"/>
          </a:xfrm>
          <a:prstGeom prst="rect">
            <a:avLst/>
          </a:prstGeom>
          <a:noFill/>
        </p:spPr>
        <p:txBody>
          <a:bodyPr wrap="none" rtlCol="0">
            <a:spAutoFit/>
          </a:bodyPr>
          <a:lstStyle/>
          <a:p>
            <a:pPr marL="263525" lvl="1" indent="-263525" algn="l"/>
            <a:r>
              <a:rPr lang="de-DE" b="1" dirty="0" smtClean="0"/>
              <a:t>Gehalts- und Bonusrunde</a:t>
            </a:r>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444500" lvl="1" indent="-179388" algn="l">
              <a:buFont typeface="Arial" panose="020B0604020202020204" pitchFamily="34" charset="0"/>
              <a:buChar char="•"/>
            </a:pPr>
            <a:endParaRPr lang="de-DE" b="1" dirty="0"/>
          </a:p>
          <a:p>
            <a:pPr marL="265112" lvl="1" algn="l"/>
            <a:endParaRPr lang="de-DE" b="1" dirty="0"/>
          </a:p>
          <a:p>
            <a:pPr marL="263525" lvl="1" indent="-263525" algn="l"/>
            <a:r>
              <a:rPr lang="de-DE" b="1" dirty="0" smtClean="0"/>
              <a:t>Reise-Management</a:t>
            </a:r>
          </a:p>
        </p:txBody>
      </p:sp>
      <p:sp>
        <p:nvSpPr>
          <p:cNvPr id="12" name="Textfeld 11"/>
          <p:cNvSpPr txBox="1"/>
          <p:nvPr/>
        </p:nvSpPr>
        <p:spPr>
          <a:xfrm>
            <a:off x="5879976" y="1384315"/>
            <a:ext cx="2185085" cy="2554545"/>
          </a:xfrm>
          <a:prstGeom prst="rect">
            <a:avLst/>
          </a:prstGeom>
          <a:noFill/>
        </p:spPr>
        <p:txBody>
          <a:bodyPr wrap="none" rtlCol="0">
            <a:spAutoFit/>
          </a:bodyPr>
          <a:lstStyle/>
          <a:p>
            <a:pPr marL="265112" lvl="1" algn="l"/>
            <a:r>
              <a:rPr lang="de-DE" b="1" dirty="0" smtClean="0"/>
              <a:t>Learning</a:t>
            </a:r>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265112" lvl="1" algn="l"/>
            <a:endParaRPr lang="de-DE" b="1" dirty="0" smtClean="0"/>
          </a:p>
          <a:p>
            <a:pPr marL="444500" lvl="1" indent="-179388" algn="l">
              <a:buFont typeface="Arial" panose="020B0604020202020204" pitchFamily="34" charset="0"/>
              <a:buChar char="•"/>
            </a:pPr>
            <a:endParaRPr lang="de-DE" b="1" dirty="0" smtClean="0"/>
          </a:p>
          <a:p>
            <a:pPr marL="265112" lvl="1" algn="l"/>
            <a:r>
              <a:rPr lang="de-DE" b="1" dirty="0" smtClean="0"/>
              <a:t>Ticket-System</a:t>
            </a:r>
            <a:endParaRPr lang="de-DE" b="1" dirty="0"/>
          </a:p>
        </p:txBody>
      </p:sp>
      <p:pic>
        <p:nvPicPr>
          <p:cNvPr id="4" name="Grafik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8001" y="1772622"/>
            <a:ext cx="4144510" cy="1656378"/>
          </a:xfrm>
          <a:prstGeom prst="rect">
            <a:avLst/>
          </a:prstGeom>
        </p:spPr>
      </p:pic>
      <p:pic>
        <p:nvPicPr>
          <p:cNvPr id="8" name="Grafik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7448" y="3879164"/>
            <a:ext cx="3816995" cy="2165756"/>
          </a:xfrm>
          <a:prstGeom prst="rect">
            <a:avLst/>
          </a:prstGeom>
        </p:spPr>
      </p:pic>
      <p:pic>
        <p:nvPicPr>
          <p:cNvPr id="16" name="Grafik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08931" y="3872460"/>
            <a:ext cx="4058257" cy="2075393"/>
          </a:xfrm>
          <a:prstGeom prst="rect">
            <a:avLst/>
          </a:prstGeom>
          <a:ln>
            <a:noFill/>
          </a:ln>
        </p:spPr>
      </p:pic>
      <p:pic>
        <p:nvPicPr>
          <p:cNvPr id="20" name="Picture 6"/>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3026" y="1788223"/>
            <a:ext cx="5611537" cy="921385"/>
          </a:xfrm>
          <a:prstGeom prst="rect">
            <a:avLst/>
          </a:prstGeom>
          <a:noFill/>
          <a:ln>
            <a:noFill/>
          </a:ln>
          <a:extLst/>
        </p:spPr>
      </p:pic>
      <p:pic>
        <p:nvPicPr>
          <p:cNvPr id="23" name="Picture 9"/>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343" y="2602055"/>
            <a:ext cx="5586050" cy="834390"/>
          </a:xfrm>
          <a:prstGeom prst="rect">
            <a:avLst/>
          </a:prstGeom>
          <a:noFill/>
          <a:ln>
            <a:noFill/>
          </a:ln>
          <a:extLst/>
        </p:spPr>
      </p:pic>
    </p:spTree>
    <p:extLst>
      <p:ext uri="{BB962C8B-B14F-4D97-AF65-F5344CB8AC3E}">
        <p14:creationId xmlns:p14="http://schemas.microsoft.com/office/powerpoint/2010/main" val="3878373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p:custDataLst>
              <p:tags r:id="rId2"/>
            </p:custDataLst>
            <p:extLst>
              <p:ext uri="{D42A27DB-BD31-4B8C-83A1-F6EECF244321}">
                <p14:modId xmlns:p14="http://schemas.microsoft.com/office/powerpoint/2010/main" val="1116666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71" name="think-cell Folie" r:id="rId5" imgW="270" imgH="270" progId="TCLayout.ActiveDocument.1">
                  <p:embed/>
                </p:oleObj>
              </mc:Choice>
              <mc:Fallback>
                <p:oleObj name="think-cell Folie" r:id="rId5" imgW="270" imgH="270" progId="TCLayout.ActiveDocument.1">
                  <p:embed/>
                  <p:pic>
                    <p:nvPicPr>
                      <p:cNvPr id="3" name="Objek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2500" b="1" u="none" strike="noStrike" cap="none" normalizeH="0" dirty="0" err="1" smtClean="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5" name="Titel 4">
            <a:extLst>
              <a:ext uri="{FF2B5EF4-FFF2-40B4-BE49-F238E27FC236}">
                <a16:creationId xmlns:a16="http://schemas.microsoft.com/office/drawing/2014/main" id="{7A7F7A7B-E336-0D40-93E0-FD31AE18B80E}"/>
              </a:ext>
            </a:extLst>
          </p:cNvPr>
          <p:cNvSpPr>
            <a:spLocks noGrp="1"/>
          </p:cNvSpPr>
          <p:nvPr>
            <p:ph type="title"/>
          </p:nvPr>
        </p:nvSpPr>
        <p:spPr/>
        <p:txBody>
          <a:bodyPr/>
          <a:lstStyle/>
          <a:p>
            <a:r>
              <a:rPr lang="de-DE" dirty="0" smtClean="0"/>
              <a:t>Ausblick: </a:t>
            </a:r>
            <a:r>
              <a:rPr lang="de-DE" dirty="0"/>
              <a:t>HRMNY 2.0 (geplant für 2020-2021)</a:t>
            </a:r>
            <a:br>
              <a:rPr lang="de-DE" dirty="0"/>
            </a:br>
            <a:endParaRPr lang="de-DE" dirty="0"/>
          </a:p>
        </p:txBody>
      </p:sp>
      <p:sp>
        <p:nvSpPr>
          <p:cNvPr id="6" name="Datumsplatzhalter 5">
            <a:extLst>
              <a:ext uri="{FF2B5EF4-FFF2-40B4-BE49-F238E27FC236}">
                <a16:creationId xmlns:a16="http://schemas.microsoft.com/office/drawing/2014/main" id="{FADD0A89-BE6B-EB4F-8459-68469CE2E33C}"/>
              </a:ext>
            </a:extLst>
          </p:cNvPr>
          <p:cNvSpPr>
            <a:spLocks noGrp="1"/>
          </p:cNvSpPr>
          <p:nvPr>
            <p:ph type="dt" sz="half" idx="13"/>
          </p:nvPr>
        </p:nvSpPr>
        <p:spPr/>
        <p:txBody>
          <a:bodyPr/>
          <a:lstStyle/>
          <a:p>
            <a:pPr algn="l"/>
            <a:fld id="{4272FB57-9FA4-49AD-B88B-CD0BDB77E4BD}" type="datetime1">
              <a:rPr lang="de-DE" smtClean="0"/>
              <a:t>20.05.2019</a:t>
            </a:fld>
            <a:endParaRPr lang="de-DE" dirty="0"/>
          </a:p>
        </p:txBody>
      </p:sp>
      <p:sp>
        <p:nvSpPr>
          <p:cNvPr id="7" name="Foliennummernplatzhalter 6">
            <a:extLst>
              <a:ext uri="{FF2B5EF4-FFF2-40B4-BE49-F238E27FC236}">
                <a16:creationId xmlns:a16="http://schemas.microsoft.com/office/drawing/2014/main" id="{91FEE9B5-9384-3D48-90D5-B985732F8975}"/>
              </a:ext>
            </a:extLst>
          </p:cNvPr>
          <p:cNvSpPr>
            <a:spLocks noGrp="1"/>
          </p:cNvSpPr>
          <p:nvPr>
            <p:ph type="sldNum" sz="quarter" idx="14"/>
          </p:nvPr>
        </p:nvSpPr>
        <p:spPr/>
        <p:txBody>
          <a:bodyPr/>
          <a:lstStyle/>
          <a:p>
            <a:r>
              <a:rPr lang="de-DE"/>
              <a:t>Seite </a:t>
            </a:r>
            <a:fld id="{6F1BA828-8884-4DE0-86D6-A69D5A920C2F}" type="slidenum">
              <a:rPr lang="de-DE" smtClean="0"/>
              <a:pPr/>
              <a:t>21</a:t>
            </a:fld>
            <a:endParaRPr lang="de-DE" dirty="0"/>
          </a:p>
        </p:txBody>
      </p:sp>
      <p:sp>
        <p:nvSpPr>
          <p:cNvPr id="10"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
        <p:nvSpPr>
          <p:cNvPr id="22" name="Textfeld 21"/>
          <p:cNvSpPr txBox="1"/>
          <p:nvPr/>
        </p:nvSpPr>
        <p:spPr>
          <a:xfrm>
            <a:off x="357527" y="1376363"/>
            <a:ext cx="10879901" cy="2554545"/>
          </a:xfrm>
          <a:prstGeom prst="rect">
            <a:avLst/>
          </a:prstGeom>
          <a:noFill/>
        </p:spPr>
        <p:txBody>
          <a:bodyPr wrap="none" rtlCol="0">
            <a:spAutoFit/>
          </a:bodyPr>
          <a:lstStyle/>
          <a:p>
            <a:pPr marL="263525" lvl="1" indent="-263525" algn="l"/>
            <a:r>
              <a:rPr lang="de-DE" b="1" dirty="0" smtClean="0"/>
              <a:t>Zeitwirtschaft (Ablösung ZEB und Umsetzung lokale BVs für Mehrarbeit/Rufbereitschaft)</a:t>
            </a:r>
            <a:endParaRPr lang="de-DE" b="1" dirty="0" smtClean="0"/>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444500" lvl="1" indent="-179388" algn="l">
              <a:buFont typeface="Arial" panose="020B0604020202020204" pitchFamily="34" charset="0"/>
              <a:buChar char="•"/>
            </a:pPr>
            <a:endParaRPr lang="de-DE" b="1" dirty="0"/>
          </a:p>
          <a:p>
            <a:pPr marL="444500" lvl="1" indent="-179388" algn="l">
              <a:buFont typeface="Arial" panose="020B0604020202020204" pitchFamily="34" charset="0"/>
              <a:buChar char="•"/>
            </a:pPr>
            <a:endParaRPr lang="de-DE" b="1" dirty="0" smtClean="0"/>
          </a:p>
          <a:p>
            <a:pPr marL="444500" lvl="1" indent="-179388" algn="l">
              <a:buFont typeface="Arial" panose="020B0604020202020204" pitchFamily="34" charset="0"/>
              <a:buChar char="•"/>
            </a:pPr>
            <a:endParaRPr lang="de-DE" b="1" dirty="0"/>
          </a:p>
          <a:p>
            <a:pPr marL="265112" lvl="1" algn="l"/>
            <a:endParaRPr lang="de-DE" b="1" dirty="0"/>
          </a:p>
          <a:p>
            <a:pPr marL="263525" lvl="1" indent="-263525" algn="l"/>
            <a:r>
              <a:rPr lang="de-DE" b="1" dirty="0" err="1" smtClean="0"/>
              <a:t>Payroll</a:t>
            </a:r>
            <a:r>
              <a:rPr lang="de-DE" b="1" dirty="0" smtClean="0"/>
              <a:t> (Schnittstelle zu </a:t>
            </a:r>
            <a:r>
              <a:rPr lang="de-DE" b="1" dirty="0" err="1" smtClean="0"/>
              <a:t>Compensation</a:t>
            </a:r>
            <a:r>
              <a:rPr lang="de-DE" b="1" smtClean="0"/>
              <a:t>)</a:t>
            </a:r>
            <a:endParaRPr lang="de-DE" b="1" dirty="0" smtClean="0"/>
          </a:p>
        </p:txBody>
      </p:sp>
    </p:spTree>
    <p:extLst>
      <p:ext uri="{BB962C8B-B14F-4D97-AF65-F5344CB8AC3E}">
        <p14:creationId xmlns:p14="http://schemas.microsoft.com/office/powerpoint/2010/main" val="38782095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2"/>
            </p:custDataLst>
            <p:extLst>
              <p:ext uri="{D42A27DB-BD31-4B8C-83A1-F6EECF244321}">
                <p14:modId xmlns:p14="http://schemas.microsoft.com/office/powerpoint/2010/main" val="3655402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92" name="think-cell Folie" r:id="rId4" imgW="270" imgH="270" progId="TCLayout.ActiveDocument.1">
                  <p:embed/>
                </p:oleObj>
              </mc:Choice>
              <mc:Fallback>
                <p:oleObj name="think-cell Folie" r:id="rId4" imgW="270" imgH="270"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smtClean="0"/>
              <a:t>Anhang</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700449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960" name="think-cell Folie" r:id="rId37" imgW="352" imgH="353" progId="TCLayout.ActiveDocument.1">
                  <p:embed/>
                </p:oleObj>
              </mc:Choice>
              <mc:Fallback>
                <p:oleObj name="think-cell Folie" r:id="rId37" imgW="352" imgH="353" progId="TCLayout.ActiveDocument.1">
                  <p:embed/>
                  <p:pic>
                    <p:nvPicPr>
                      <p:cNvPr id="15" name="Objekt 14" hidden="1"/>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7" name="Rechteck 6"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1200" u="none" strike="noStrike" cap="none" normalizeH="0" dirty="0" err="1">
              <a:ln>
                <a:noFill/>
              </a:ln>
              <a:solidFill>
                <a:schemeClr val="bg1"/>
              </a:solidFill>
              <a:effectLst/>
              <a:latin typeface="+mn-lt"/>
              <a:cs typeface="+mn-cs"/>
              <a:sym typeface="+mn-lt"/>
            </a:endParaRPr>
          </a:p>
        </p:txBody>
      </p:sp>
      <p:sp>
        <p:nvSpPr>
          <p:cNvPr id="2" name="Titel 1"/>
          <p:cNvSpPr>
            <a:spLocks noGrp="1"/>
          </p:cNvSpPr>
          <p:nvPr>
            <p:ph type="title"/>
          </p:nvPr>
        </p:nvSpPr>
        <p:spPr/>
        <p:txBody>
          <a:bodyPr/>
          <a:lstStyle/>
          <a:p>
            <a:r>
              <a:rPr lang="de-DE" dirty="0"/>
              <a:t>Interne Mitarbeiterressourcen</a:t>
            </a:r>
            <a:br>
              <a:rPr lang="de-DE" dirty="0"/>
            </a:br>
            <a:r>
              <a:rPr lang="de-DE" sz="2000" dirty="0">
                <a:solidFill>
                  <a:schemeClr val="accent5"/>
                </a:solidFill>
              </a:rPr>
              <a:t>(Verbrauch Stand 31.03.2019)</a:t>
            </a:r>
          </a:p>
        </p:txBody>
      </p:sp>
      <p:sp>
        <p:nvSpPr>
          <p:cNvPr id="4" name="Fußzeilenplatzhalter 3"/>
          <p:cNvSpPr>
            <a:spLocks noGrp="1"/>
          </p:cNvSpPr>
          <p:nvPr>
            <p:ph type="ftr" sz="quarter" idx="11"/>
          </p:nvPr>
        </p:nvSpPr>
        <p:spPr/>
        <p:txBody>
          <a:bodyPr/>
          <a:lstStyle/>
          <a:p>
            <a:r>
              <a:rPr lang="de-DE"/>
              <a:t>Projekt HRMNY</a:t>
            </a:r>
            <a:endParaRPr lang="de-DE" dirty="0"/>
          </a:p>
        </p:txBody>
      </p:sp>
      <p:sp>
        <p:nvSpPr>
          <p:cNvPr id="5" name="Datumsplatzhalter 4"/>
          <p:cNvSpPr>
            <a:spLocks noGrp="1"/>
          </p:cNvSpPr>
          <p:nvPr>
            <p:ph type="dt" sz="half" idx="12"/>
          </p:nvPr>
        </p:nvSpPr>
        <p:spPr/>
        <p:txBody>
          <a:bodyPr/>
          <a:lstStyle/>
          <a:p>
            <a:pPr algn="l"/>
            <a:r>
              <a:rPr lang="de-DE"/>
              <a:t>25.01.2019</a:t>
            </a:r>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23</a:t>
            </a:fld>
            <a:endParaRPr lang="de-DE" dirty="0"/>
          </a:p>
        </p:txBody>
      </p:sp>
      <p:graphicFrame>
        <p:nvGraphicFramePr>
          <p:cNvPr id="301" name="Chart 3"/>
          <p:cNvGraphicFramePr/>
          <p:nvPr>
            <p:custDataLst>
              <p:tags r:id="rId4"/>
            </p:custDataLst>
            <p:extLst/>
          </p:nvPr>
        </p:nvGraphicFramePr>
        <p:xfrm>
          <a:off x="342900" y="1277938"/>
          <a:ext cx="5734050" cy="2592387"/>
        </p:xfrm>
        <a:graphic>
          <a:graphicData uri="http://schemas.openxmlformats.org/drawingml/2006/chart">
            <c:chart xmlns:c="http://schemas.openxmlformats.org/drawingml/2006/chart" xmlns:r="http://schemas.openxmlformats.org/officeDocument/2006/relationships" r:id="rId39"/>
          </a:graphicData>
        </a:graphic>
      </p:graphicFrame>
      <p:cxnSp>
        <p:nvCxnSpPr>
          <p:cNvPr id="270" name="Gerader Verbinder 269"/>
          <p:cNvCxnSpPr/>
          <p:nvPr>
            <p:custDataLst>
              <p:tags r:id="rId5"/>
            </p:custDataLst>
          </p:nvPr>
        </p:nvCxnSpPr>
        <p:spPr bwMode="auto">
          <a:xfrm flipH="1">
            <a:off x="1870076" y="3638549"/>
            <a:ext cx="61913" cy="9525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3"/>
          <p:cNvSpPr>
            <a:spLocks noGrp="1" noChangeArrowheads="1"/>
          </p:cNvSpPr>
          <p:nvPr>
            <p:custDataLst>
              <p:tags r:id="rId6"/>
            </p:custDataLst>
          </p:nvPr>
        </p:nvSpPr>
        <p:spPr bwMode="auto">
          <a:xfrm>
            <a:off x="2257425" y="3898900"/>
            <a:ext cx="182563" cy="164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24D2F9AD-1DD4-4C15-A277-DD58C9872322}" type="datetime'R''''ecr''''u''i''t''i''ng'''''' +'' O''nb''''oa''rd''''ing'">
              <a:rPr lang="de-DE" altLang="en-US" sz="1200" smtClean="0"/>
              <a:pPr marL="0" indent="0" algn="r">
                <a:spcAft>
                  <a:spcPct val="0"/>
                </a:spcAft>
                <a:buNone/>
              </a:pPr>
              <a:t>Recruiting + Onboarding</a:t>
            </a:fld>
            <a:endParaRPr lang="de-DE" sz="1200" dirty="0">
              <a:sym typeface="+mn-lt"/>
            </a:endParaRPr>
          </a:p>
        </p:txBody>
      </p:sp>
      <p:sp>
        <p:nvSpPr>
          <p:cNvPr id="268" name="Rectangle 3"/>
          <p:cNvSpPr>
            <a:spLocks noGrp="1" noChangeArrowheads="1"/>
          </p:cNvSpPr>
          <p:nvPr>
            <p:custDataLst>
              <p:tags r:id="rId7"/>
            </p:custDataLst>
          </p:nvPr>
        </p:nvSpPr>
        <p:spPr bwMode="gray">
          <a:xfrm>
            <a:off x="1638300" y="3378200"/>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C85946BE-9BDC-4FC5-AF0A-E0CE528FB808}" type="datetime'''''''''''''''''4''2'''">
              <a:rPr lang="de-DE" altLang="en-US" sz="1200" smtClean="0">
                <a:sym typeface="+mn-lt"/>
              </a:rPr>
              <a:pPr marL="0" indent="0" algn="ctr">
                <a:spcAft>
                  <a:spcPct val="0"/>
                </a:spcAft>
                <a:buNone/>
              </a:pPr>
              <a:t>42</a:t>
            </a:fld>
            <a:endParaRPr lang="de-DE" sz="1200" dirty="0">
              <a:sym typeface="+mn-lt"/>
            </a:endParaRPr>
          </a:p>
        </p:txBody>
      </p:sp>
      <p:sp>
        <p:nvSpPr>
          <p:cNvPr id="261" name="Rectangle 3"/>
          <p:cNvSpPr>
            <a:spLocks noGrp="1" noChangeArrowheads="1"/>
          </p:cNvSpPr>
          <p:nvPr>
            <p:custDataLst>
              <p:tags r:id="rId8"/>
            </p:custDataLst>
          </p:nvPr>
        </p:nvSpPr>
        <p:spPr bwMode="gray">
          <a:xfrm>
            <a:off x="2241550" y="3625850"/>
            <a:ext cx="212725" cy="182563"/>
          </a:xfrm>
          <a:prstGeom prst="rect">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584E3A74-DC3F-4C1C-B93C-D63913344E16}" type="datetime'''''''''''''''''''''''''''''2''0'''''''''''''''''''''''''">
              <a:rPr lang="de-DE" altLang="en-US" sz="1200" smtClean="0">
                <a:solidFill>
                  <a:schemeClr val="bg1"/>
                </a:solidFill>
                <a:sym typeface="+mn-lt"/>
              </a:rPr>
              <a:pPr marL="0" indent="0" algn="ctr">
                <a:spcAft>
                  <a:spcPct val="0"/>
                </a:spcAft>
                <a:buNone/>
              </a:pPr>
              <a:t>20</a:t>
            </a:fld>
            <a:endParaRPr lang="de-DE" sz="1200" dirty="0">
              <a:solidFill>
                <a:schemeClr val="bg1"/>
              </a:solidFill>
              <a:sym typeface="+mn-lt"/>
            </a:endParaRPr>
          </a:p>
        </p:txBody>
      </p:sp>
      <p:sp>
        <p:nvSpPr>
          <p:cNvPr id="8" name="Rectangle 3"/>
          <p:cNvSpPr>
            <a:spLocks noGrp="1" noChangeArrowheads="1"/>
          </p:cNvSpPr>
          <p:nvPr>
            <p:custDataLst>
              <p:tags r:id="rId9"/>
            </p:custDataLst>
          </p:nvPr>
        </p:nvSpPr>
        <p:spPr bwMode="auto">
          <a:xfrm>
            <a:off x="1050925" y="3898900"/>
            <a:ext cx="182563"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D0C36359-1FE7-4C62-B752-F497D2E7FEE2}" type="datetime'E''''''''''mp''''loy''e''e ''''''''C''''en''''tra''''''''''l'">
              <a:rPr lang="de-DE" altLang="en-US" sz="1200" smtClean="0"/>
              <a:pPr marL="0" indent="0" algn="r">
                <a:spcAft>
                  <a:spcPct val="0"/>
                </a:spcAft>
                <a:buNone/>
              </a:pPr>
              <a:t>Employee Central</a:t>
            </a:fld>
            <a:endParaRPr lang="de-DE" sz="1200" dirty="0">
              <a:sym typeface="+mn-lt"/>
            </a:endParaRPr>
          </a:p>
        </p:txBody>
      </p:sp>
      <p:sp>
        <p:nvSpPr>
          <p:cNvPr id="267" name="Rectangle 3"/>
          <p:cNvSpPr>
            <a:spLocks noGrp="1" noChangeArrowheads="1"/>
          </p:cNvSpPr>
          <p:nvPr>
            <p:custDataLst>
              <p:tags r:id="rId10"/>
            </p:custDataLst>
          </p:nvPr>
        </p:nvSpPr>
        <p:spPr bwMode="auto">
          <a:xfrm>
            <a:off x="1654175" y="3898900"/>
            <a:ext cx="182563"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207D1D5A-F80C-4726-AD79-FCC2FAC7F3BA}" type="datetime'''''Q''ual''''it''äts''s''i''''c''''he''''ru''''gn'">
              <a:rPr lang="de-DE" altLang="en-US" sz="1200" smtClean="0"/>
              <a:pPr marL="0" indent="0" algn="r">
                <a:spcAft>
                  <a:spcPct val="0"/>
                </a:spcAft>
                <a:buNone/>
              </a:pPr>
              <a:t>Qualitätssicherugn</a:t>
            </a:fld>
            <a:endParaRPr lang="de-DE" sz="1200" dirty="0">
              <a:sym typeface="+mn-lt"/>
            </a:endParaRPr>
          </a:p>
        </p:txBody>
      </p:sp>
      <p:sp>
        <p:nvSpPr>
          <p:cNvPr id="269" name="Rectangle 3"/>
          <p:cNvSpPr>
            <a:spLocks noGrp="1" noChangeArrowheads="1"/>
          </p:cNvSpPr>
          <p:nvPr>
            <p:custDataLst>
              <p:tags r:id="rId11"/>
            </p:custDataLst>
          </p:nvPr>
        </p:nvSpPr>
        <p:spPr bwMode="gray">
          <a:xfrm>
            <a:off x="1638300" y="3560763"/>
            <a:ext cx="212725" cy="182563"/>
          </a:xfrm>
          <a:prstGeom prst="rect">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F158A470-BD69-4F58-A41D-FFDA44F01F47}" type="datetime'''3''1'''''''''''''''''''''''''''''''''''''''''''">
              <a:rPr lang="de-DE" altLang="en-US" sz="1200" smtClean="0">
                <a:solidFill>
                  <a:schemeClr val="bg1"/>
                </a:solidFill>
                <a:sym typeface="+mn-lt"/>
              </a:rPr>
              <a:pPr marL="0" indent="0" algn="ctr">
                <a:spcAft>
                  <a:spcPct val="0"/>
                </a:spcAft>
                <a:buNone/>
              </a:pPr>
              <a:t>31</a:t>
            </a:fld>
            <a:endParaRPr lang="de-DE" sz="1200" dirty="0">
              <a:solidFill>
                <a:schemeClr val="bg1"/>
              </a:solidFill>
              <a:sym typeface="+mn-lt"/>
            </a:endParaRPr>
          </a:p>
        </p:txBody>
      </p:sp>
      <p:sp>
        <p:nvSpPr>
          <p:cNvPr id="275" name="Rectangle 3"/>
          <p:cNvSpPr>
            <a:spLocks noGrp="1" noChangeArrowheads="1"/>
          </p:cNvSpPr>
          <p:nvPr>
            <p:custDataLst>
              <p:tags r:id="rId12"/>
            </p:custDataLst>
          </p:nvPr>
        </p:nvSpPr>
        <p:spPr bwMode="auto">
          <a:xfrm>
            <a:off x="4065588" y="3898900"/>
            <a:ext cx="182563" cy="127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B07BF730-F9F7-4155-9A37-C22C88C8C46A}" type="datetime'R''e''''i''se''m''a''''''''''na''''g''''e''m''''''''''ent'">
              <a:rPr lang="de-DE" altLang="en-US" sz="1200" smtClean="0"/>
              <a:pPr marL="0" indent="0" algn="r">
                <a:spcAft>
                  <a:spcPct val="0"/>
                </a:spcAft>
                <a:buNone/>
              </a:pPr>
              <a:t>Reisemanagement</a:t>
            </a:fld>
            <a:endParaRPr lang="de-DE" sz="1200" dirty="0">
              <a:sym typeface="+mn-lt"/>
            </a:endParaRPr>
          </a:p>
        </p:txBody>
      </p:sp>
      <p:sp>
        <p:nvSpPr>
          <p:cNvPr id="272" name="Rectangle 3"/>
          <p:cNvSpPr>
            <a:spLocks noGrp="1" noChangeArrowheads="1"/>
          </p:cNvSpPr>
          <p:nvPr>
            <p:custDataLst>
              <p:tags r:id="rId13"/>
            </p:custDataLst>
          </p:nvPr>
        </p:nvSpPr>
        <p:spPr bwMode="auto">
          <a:xfrm>
            <a:off x="2860675" y="3898900"/>
            <a:ext cx="182563"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C7E62142-CAF4-4473-8F3D-4CD4BD8F2E5F}" type="datetime'''Proj''''''''e''k''''''t''''''man''''a''''gem''''''en''''''t'">
              <a:rPr lang="de-DE" altLang="en-US" sz="1200" smtClean="0"/>
              <a:pPr marL="0" indent="0" algn="r">
                <a:spcAft>
                  <a:spcPct val="0"/>
                </a:spcAft>
                <a:buNone/>
              </a:pPr>
              <a:t>Projektmanagement</a:t>
            </a:fld>
            <a:endParaRPr lang="de-DE" sz="1200" dirty="0">
              <a:sym typeface="+mn-lt"/>
            </a:endParaRPr>
          </a:p>
        </p:txBody>
      </p:sp>
      <p:sp>
        <p:nvSpPr>
          <p:cNvPr id="265" name="Rectangle 3"/>
          <p:cNvSpPr>
            <a:spLocks noGrp="1" noChangeArrowheads="1"/>
          </p:cNvSpPr>
          <p:nvPr>
            <p:custDataLst>
              <p:tags r:id="rId14"/>
            </p:custDataLst>
          </p:nvPr>
        </p:nvSpPr>
        <p:spPr bwMode="gray">
          <a:xfrm>
            <a:off x="3405188" y="3032125"/>
            <a:ext cx="296863" cy="182563"/>
          </a:xfrm>
          <a:prstGeom prst="rect">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D07F9B1B-4323-46F6-BAF2-3A2E06B07C7C}" type="datetime'2''5''''''''3'''''''''">
              <a:rPr lang="de-DE" altLang="en-US" sz="1200" smtClean="0">
                <a:solidFill>
                  <a:schemeClr val="bg1"/>
                </a:solidFill>
                <a:sym typeface="+mn-lt"/>
              </a:rPr>
              <a:pPr marL="0" indent="0" algn="ctr">
                <a:spcAft>
                  <a:spcPct val="0"/>
                </a:spcAft>
                <a:buNone/>
              </a:pPr>
              <a:t>253</a:t>
            </a:fld>
            <a:endParaRPr lang="de-DE" sz="1200" dirty="0">
              <a:solidFill>
                <a:schemeClr val="bg1"/>
              </a:solidFill>
              <a:sym typeface="+mn-lt"/>
            </a:endParaRPr>
          </a:p>
        </p:txBody>
      </p:sp>
      <p:sp>
        <p:nvSpPr>
          <p:cNvPr id="290" name="Rectangle 3"/>
          <p:cNvSpPr>
            <a:spLocks noGrp="1" noChangeArrowheads="1"/>
          </p:cNvSpPr>
          <p:nvPr>
            <p:custDataLst>
              <p:tags r:id="rId15"/>
            </p:custDataLst>
          </p:nvPr>
        </p:nvSpPr>
        <p:spPr bwMode="gray">
          <a:xfrm>
            <a:off x="3446463" y="3598864"/>
            <a:ext cx="212725" cy="182563"/>
          </a:xfrm>
          <a:prstGeom prst="rect">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C4E63744-860C-4F79-93DD-35304889336F}" type="datetime'''''''''''''''''''''3''''4'''''">
              <a:rPr lang="de-DE" altLang="en-US" sz="1200" smtClean="0">
                <a:solidFill>
                  <a:schemeClr val="bg1"/>
                </a:solidFill>
                <a:sym typeface="+mn-lt"/>
              </a:rPr>
              <a:pPr marL="0" indent="0" algn="ctr">
                <a:spcAft>
                  <a:spcPct val="0"/>
                </a:spcAft>
                <a:buNone/>
              </a:pPr>
              <a:t>34</a:t>
            </a:fld>
            <a:endParaRPr lang="de-DE" sz="1200" dirty="0">
              <a:solidFill>
                <a:schemeClr val="bg1"/>
              </a:solidFill>
              <a:sym typeface="+mn-lt"/>
            </a:endParaRPr>
          </a:p>
        </p:txBody>
      </p:sp>
      <p:sp>
        <p:nvSpPr>
          <p:cNvPr id="263" name="Rectangle 3"/>
          <p:cNvSpPr>
            <a:spLocks noGrp="1" noChangeArrowheads="1"/>
          </p:cNvSpPr>
          <p:nvPr>
            <p:custDataLst>
              <p:tags r:id="rId16"/>
            </p:custDataLst>
          </p:nvPr>
        </p:nvSpPr>
        <p:spPr bwMode="auto">
          <a:xfrm>
            <a:off x="3462338" y="3898900"/>
            <a:ext cx="182563" cy="12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1A480238-0AED-406F-8506-2FB3F078B4CA}" type="datetime'Arc''''hitek''''''t''''''ur'''''' +'''' ''D''M''''S'''''">
              <a:rPr lang="de-DE" altLang="en-US" sz="1200" smtClean="0"/>
              <a:pPr marL="0" indent="0" algn="r">
                <a:spcAft>
                  <a:spcPct val="0"/>
                </a:spcAft>
                <a:buNone/>
              </a:pPr>
              <a:t>Architektur + DMS</a:t>
            </a:fld>
            <a:endParaRPr lang="de-DE" sz="1200" dirty="0">
              <a:sym typeface="+mn-lt"/>
            </a:endParaRPr>
          </a:p>
        </p:txBody>
      </p:sp>
      <p:sp>
        <p:nvSpPr>
          <p:cNvPr id="278" name="Rectangle 3"/>
          <p:cNvSpPr>
            <a:spLocks noGrp="1" noChangeArrowheads="1"/>
          </p:cNvSpPr>
          <p:nvPr>
            <p:custDataLst>
              <p:tags r:id="rId17"/>
            </p:custDataLst>
          </p:nvPr>
        </p:nvSpPr>
        <p:spPr bwMode="gray">
          <a:xfrm>
            <a:off x="4008438" y="3433763"/>
            <a:ext cx="296863" cy="182563"/>
          </a:xfrm>
          <a:prstGeom prst="rect">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BEE2C1EF-7825-4694-80D5-FC452023929D}" type="datetime'1''''''''''''''''''''''''''''''0''''5'''''''''''''''''">
              <a:rPr lang="de-DE" altLang="en-US" sz="1200" smtClean="0">
                <a:solidFill>
                  <a:schemeClr val="bg1"/>
                </a:solidFill>
                <a:sym typeface="+mn-lt"/>
              </a:rPr>
              <a:pPr marL="0" indent="0" algn="ctr">
                <a:spcAft>
                  <a:spcPct val="0"/>
                </a:spcAft>
                <a:buNone/>
              </a:pPr>
              <a:t>105</a:t>
            </a:fld>
            <a:endParaRPr lang="de-DE" sz="1200" dirty="0">
              <a:solidFill>
                <a:schemeClr val="bg1"/>
              </a:solidFill>
              <a:sym typeface="+mn-lt"/>
            </a:endParaRPr>
          </a:p>
        </p:txBody>
      </p:sp>
      <p:sp>
        <p:nvSpPr>
          <p:cNvPr id="277" name="Rectangle 3"/>
          <p:cNvSpPr>
            <a:spLocks noGrp="1" noChangeArrowheads="1"/>
          </p:cNvSpPr>
          <p:nvPr>
            <p:custDataLst>
              <p:tags r:id="rId18"/>
            </p:custDataLst>
          </p:nvPr>
        </p:nvSpPr>
        <p:spPr bwMode="gray">
          <a:xfrm>
            <a:off x="4092575" y="3652838"/>
            <a:ext cx="128588" cy="182563"/>
          </a:xfrm>
          <a:prstGeom prst="rect">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97A9E22E-49E8-4FBC-97FB-F4D2271103FF}" type="datetime'''''6'''''''''''''''''''''''">
              <a:rPr lang="de-DE" altLang="en-US" sz="1200" smtClean="0">
                <a:solidFill>
                  <a:schemeClr val="bg1"/>
                </a:solidFill>
                <a:sym typeface="+mn-lt"/>
              </a:rPr>
              <a:pPr marL="0" indent="0" algn="ctr">
                <a:spcAft>
                  <a:spcPct val="0"/>
                </a:spcAft>
                <a:buNone/>
              </a:pPr>
              <a:t>6</a:t>
            </a:fld>
            <a:endParaRPr lang="de-DE" sz="1200" dirty="0">
              <a:solidFill>
                <a:schemeClr val="bg1"/>
              </a:solidFill>
              <a:sym typeface="+mn-lt"/>
            </a:endParaRPr>
          </a:p>
        </p:txBody>
      </p:sp>
      <p:sp>
        <p:nvSpPr>
          <p:cNvPr id="67" name="Rectangle 3"/>
          <p:cNvSpPr>
            <a:spLocks noGrp="1" noChangeArrowheads="1"/>
          </p:cNvSpPr>
          <p:nvPr>
            <p:custDataLst>
              <p:tags r:id="rId19"/>
            </p:custDataLst>
          </p:nvPr>
        </p:nvSpPr>
        <p:spPr bwMode="gray">
          <a:xfrm>
            <a:off x="4611688" y="3665538"/>
            <a:ext cx="128588" cy="182563"/>
          </a:xfrm>
          <a:prstGeom prst="rect">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0F710395-0FEB-4B7C-81C1-BF6DB4BD4EA3}" type="datetime'''0'''''">
              <a:rPr lang="de-DE" altLang="en-US" sz="1200" smtClean="0">
                <a:solidFill>
                  <a:schemeClr val="bg1"/>
                </a:solidFill>
                <a:sym typeface="+mn-lt"/>
              </a:rPr>
              <a:pPr marL="0" indent="0" algn="ctr">
                <a:spcAft>
                  <a:spcPct val="0"/>
                </a:spcAft>
                <a:buNone/>
              </a:pPr>
              <a:t>0</a:t>
            </a:fld>
            <a:endParaRPr lang="de-DE" sz="1200" dirty="0">
              <a:solidFill>
                <a:schemeClr val="bg1"/>
              </a:solidFill>
              <a:sym typeface="+mn-lt"/>
            </a:endParaRPr>
          </a:p>
        </p:txBody>
      </p:sp>
      <p:sp>
        <p:nvSpPr>
          <p:cNvPr id="22" name="Rectangle 3"/>
          <p:cNvSpPr>
            <a:spLocks noGrp="1" noChangeArrowheads="1"/>
          </p:cNvSpPr>
          <p:nvPr>
            <p:custDataLst>
              <p:tags r:id="rId20"/>
            </p:custDataLst>
          </p:nvPr>
        </p:nvSpPr>
        <p:spPr bwMode="auto">
          <a:xfrm>
            <a:off x="4668838" y="3898900"/>
            <a:ext cx="182563"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9576E531-28CC-4680-8C9D-0906A5AF7E58}" type="datetime'''''''''''Tic''k''''e''''''t'' ''S''y''ste''''''m'''''''''">
              <a:rPr lang="de-DE" altLang="en-US" sz="1200" smtClean="0"/>
              <a:pPr marL="0" indent="0" algn="r">
                <a:spcAft>
                  <a:spcPct val="0"/>
                </a:spcAft>
                <a:buNone/>
              </a:pPr>
              <a:t>Ticket System</a:t>
            </a:fld>
            <a:endParaRPr lang="de-DE" sz="1200" dirty="0">
              <a:sym typeface="+mn-lt"/>
            </a:endParaRPr>
          </a:p>
        </p:txBody>
      </p:sp>
      <p:sp>
        <p:nvSpPr>
          <p:cNvPr id="276" name="Rectangle 3"/>
          <p:cNvSpPr>
            <a:spLocks noGrp="1" noChangeArrowheads="1"/>
          </p:cNvSpPr>
          <p:nvPr>
            <p:custDataLst>
              <p:tags r:id="rId21"/>
            </p:custDataLst>
          </p:nvPr>
        </p:nvSpPr>
        <p:spPr bwMode="gray">
          <a:xfrm>
            <a:off x="4019550" y="3109913"/>
            <a:ext cx="27463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896A6A06-7185-4A36-AA40-5F1A688A9BDE}" type="datetime'''1''1''''''''''''''''''''''''''''''''''1'''''''''''">
              <a:rPr lang="de-DE" altLang="en-US" sz="1200" smtClean="0">
                <a:sym typeface="+mn-lt"/>
              </a:rPr>
              <a:pPr marL="0" indent="0" algn="ctr">
                <a:spcAft>
                  <a:spcPct val="0"/>
                </a:spcAft>
                <a:buNone/>
              </a:pPr>
              <a:t>111</a:t>
            </a:fld>
            <a:endParaRPr lang="de-DE" sz="1200" dirty="0">
              <a:sym typeface="+mn-lt"/>
            </a:endParaRPr>
          </a:p>
        </p:txBody>
      </p:sp>
      <p:sp>
        <p:nvSpPr>
          <p:cNvPr id="71" name="Rectangle 3"/>
          <p:cNvSpPr>
            <a:spLocks noGrp="1" noChangeArrowheads="1"/>
          </p:cNvSpPr>
          <p:nvPr>
            <p:custDataLst>
              <p:tags r:id="rId22"/>
            </p:custDataLst>
          </p:nvPr>
        </p:nvSpPr>
        <p:spPr bwMode="gray">
          <a:xfrm>
            <a:off x="5214938" y="3665538"/>
            <a:ext cx="128588" cy="182563"/>
          </a:xfrm>
          <a:prstGeom prst="rect">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5E24FE95-4759-4DE3-B73F-5CE02070CB17}" type="datetime'''''''''''''''''''''''''''''''''''''''0'''">
              <a:rPr lang="de-DE" altLang="en-US" sz="1200" smtClean="0">
                <a:solidFill>
                  <a:schemeClr val="bg1"/>
                </a:solidFill>
                <a:sym typeface="+mn-lt"/>
              </a:rPr>
              <a:pPr marL="0" indent="0" algn="ctr">
                <a:spcAft>
                  <a:spcPct val="0"/>
                </a:spcAft>
                <a:buNone/>
              </a:pPr>
              <a:t>0</a:t>
            </a:fld>
            <a:endParaRPr lang="de-DE" sz="1200" dirty="0">
              <a:solidFill>
                <a:schemeClr val="bg1"/>
              </a:solidFill>
              <a:sym typeface="+mn-lt"/>
            </a:endParaRPr>
          </a:p>
        </p:txBody>
      </p:sp>
      <p:sp>
        <p:nvSpPr>
          <p:cNvPr id="26" name="Rectangle 3"/>
          <p:cNvSpPr>
            <a:spLocks noGrp="1" noChangeArrowheads="1"/>
          </p:cNvSpPr>
          <p:nvPr>
            <p:custDataLst>
              <p:tags r:id="rId23"/>
            </p:custDataLst>
          </p:nvPr>
        </p:nvSpPr>
        <p:spPr bwMode="auto">
          <a:xfrm>
            <a:off x="5272088" y="3898900"/>
            <a:ext cx="182563"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r">
              <a:spcAft>
                <a:spcPct val="0"/>
              </a:spcAft>
              <a:buNone/>
            </a:pPr>
            <a:fld id="{CC977F81-4029-4B5A-A68E-FC8DB88C1004}" type="datetime'''''''Cha''''''n''g''e-''Mana''g''''''''e''m''en''''''t'''''''">
              <a:rPr lang="de-DE" altLang="en-US" sz="1200" smtClean="0"/>
              <a:pPr marL="0" indent="0" algn="r">
                <a:spcAft>
                  <a:spcPct val="0"/>
                </a:spcAft>
                <a:buNone/>
              </a:pPr>
              <a:t>Change-Management</a:t>
            </a:fld>
            <a:endParaRPr lang="de-DE" sz="1200" dirty="0">
              <a:sym typeface="+mn-lt"/>
            </a:endParaRPr>
          </a:p>
        </p:txBody>
      </p:sp>
      <p:sp>
        <p:nvSpPr>
          <p:cNvPr id="11" name="Rectangle 3"/>
          <p:cNvSpPr>
            <a:spLocks noGrp="1" noChangeArrowheads="1"/>
          </p:cNvSpPr>
          <p:nvPr>
            <p:custDataLst>
              <p:tags r:id="rId24"/>
            </p:custDataLst>
          </p:nvPr>
        </p:nvSpPr>
        <p:spPr bwMode="gray">
          <a:xfrm>
            <a:off x="993775" y="2790825"/>
            <a:ext cx="2968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FD0FE1B4-E0B1-4C46-956D-8CAF71D849C7}" type="datetime'''''''''''''''1''''''''9''''''''2'''''''''''">
              <a:rPr lang="de-DE" altLang="en-US" sz="1200" smtClean="0"/>
              <a:pPr marL="0" indent="0" algn="ctr">
                <a:spcAft>
                  <a:spcPct val="0"/>
                </a:spcAft>
                <a:buNone/>
              </a:pPr>
              <a:t>192</a:t>
            </a:fld>
            <a:endParaRPr lang="de-DE" sz="1200" dirty="0">
              <a:sym typeface="+mn-lt"/>
            </a:endParaRPr>
          </a:p>
        </p:txBody>
      </p:sp>
      <p:sp>
        <p:nvSpPr>
          <p:cNvPr id="63" name="Rectangle 3"/>
          <p:cNvSpPr>
            <a:spLocks noGrp="1" noChangeArrowheads="1"/>
          </p:cNvSpPr>
          <p:nvPr>
            <p:custDataLst>
              <p:tags r:id="rId25"/>
            </p:custDataLst>
          </p:nvPr>
        </p:nvSpPr>
        <p:spPr bwMode="gray">
          <a:xfrm>
            <a:off x="2241550" y="3165475"/>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5328B4CA-9B20-4888-A771-C35CF50979E2}" type="datetime'''''''''''''''''''''''''''9''''''''''7'''''''''''''">
              <a:rPr lang="de-DE" altLang="en-US" sz="1200" smtClean="0"/>
              <a:pPr marL="0" indent="0" algn="ctr">
                <a:spcAft>
                  <a:spcPct val="0"/>
                </a:spcAft>
                <a:buNone/>
              </a:pPr>
              <a:t>97</a:t>
            </a:fld>
            <a:endParaRPr lang="de-DE" sz="1200" dirty="0">
              <a:sym typeface="+mn-lt"/>
            </a:endParaRPr>
          </a:p>
        </p:txBody>
      </p:sp>
      <p:sp>
        <p:nvSpPr>
          <p:cNvPr id="273" name="Rectangle 3"/>
          <p:cNvSpPr>
            <a:spLocks noGrp="1" noChangeArrowheads="1"/>
          </p:cNvSpPr>
          <p:nvPr>
            <p:custDataLst>
              <p:tags r:id="rId26"/>
            </p:custDataLst>
          </p:nvPr>
        </p:nvSpPr>
        <p:spPr bwMode="gray">
          <a:xfrm>
            <a:off x="2803525" y="1198563"/>
            <a:ext cx="2968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876F2041-919F-4F7F-A966-AECFEA0FB005}" type="datetime'''''5''''''''''''''''''''''''''''''9''''''''''6'''''''''''''''">
              <a:rPr lang="de-DE" altLang="en-US" sz="1200" smtClean="0">
                <a:sym typeface="+mn-lt"/>
              </a:rPr>
              <a:pPr marL="0" indent="0" algn="ctr">
                <a:spcAft>
                  <a:spcPct val="0"/>
                </a:spcAft>
                <a:buNone/>
              </a:pPr>
              <a:t>596</a:t>
            </a:fld>
            <a:endParaRPr lang="de-DE" sz="1200" dirty="0">
              <a:sym typeface="+mn-lt"/>
            </a:endParaRPr>
          </a:p>
        </p:txBody>
      </p:sp>
      <p:sp>
        <p:nvSpPr>
          <p:cNvPr id="264" name="Rectangle 3"/>
          <p:cNvSpPr>
            <a:spLocks noGrp="1" noChangeArrowheads="1"/>
          </p:cNvSpPr>
          <p:nvPr>
            <p:custDataLst>
              <p:tags r:id="rId27"/>
            </p:custDataLst>
          </p:nvPr>
        </p:nvSpPr>
        <p:spPr bwMode="gray">
          <a:xfrm>
            <a:off x="3405188" y="2416175"/>
            <a:ext cx="296863"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0F1DD455-FC15-49CC-9373-824FD4A2A41D}" type="datetime'2''8''''7'''''''''''''''''''''''''">
              <a:rPr lang="de-DE" altLang="en-US" sz="1200" smtClean="0">
                <a:sym typeface="+mn-lt"/>
              </a:rPr>
              <a:pPr marL="0" indent="0" algn="ctr">
                <a:spcAft>
                  <a:spcPct val="0"/>
                </a:spcAft>
                <a:buNone/>
              </a:pPr>
              <a:t>287</a:t>
            </a:fld>
            <a:endParaRPr lang="de-DE" sz="1200" dirty="0">
              <a:sym typeface="+mn-lt"/>
            </a:endParaRPr>
          </a:p>
        </p:txBody>
      </p:sp>
      <p:sp>
        <p:nvSpPr>
          <p:cNvPr id="66" name="Rectangle 3"/>
          <p:cNvSpPr>
            <a:spLocks noGrp="1" noChangeArrowheads="1"/>
          </p:cNvSpPr>
          <p:nvPr>
            <p:custDataLst>
              <p:tags r:id="rId28"/>
            </p:custDataLst>
          </p:nvPr>
        </p:nvSpPr>
        <p:spPr bwMode="gray">
          <a:xfrm>
            <a:off x="4652963" y="3386138"/>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CC97621E-FA2C-4F9F-BD6B-0EA1751BC0AC}" type="datetime'4''''''''''''''''''''''''1'''''''''">
              <a:rPr lang="de-DE" altLang="en-US" sz="1200" smtClean="0">
                <a:sym typeface="+mn-lt"/>
              </a:rPr>
              <a:pPr marL="0" indent="0" algn="ctr">
                <a:spcAft>
                  <a:spcPct val="0"/>
                </a:spcAft>
                <a:buNone/>
              </a:pPr>
              <a:t>41</a:t>
            </a:fld>
            <a:endParaRPr lang="de-DE" sz="1200" dirty="0">
              <a:sym typeface="+mn-lt"/>
            </a:endParaRPr>
          </a:p>
        </p:txBody>
      </p:sp>
      <p:sp>
        <p:nvSpPr>
          <p:cNvPr id="70" name="Rectangle 3"/>
          <p:cNvSpPr>
            <a:spLocks noGrp="1" noChangeArrowheads="1"/>
          </p:cNvSpPr>
          <p:nvPr>
            <p:custDataLst>
              <p:tags r:id="rId29"/>
            </p:custDataLst>
          </p:nvPr>
        </p:nvSpPr>
        <p:spPr bwMode="gray">
          <a:xfrm>
            <a:off x="5256213" y="3255963"/>
            <a:ext cx="21272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2225" tIns="0" rIns="22225" bIns="0" numCol="1" spcCol="0" anchor="b"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lgn="ctr">
              <a:spcAft>
                <a:spcPct val="0"/>
              </a:spcAft>
              <a:buNone/>
            </a:pPr>
            <a:fld id="{5C0D246D-B7F5-475D-9B11-AC57D7BD2581}" type="datetime'''''''''''7''4'">
              <a:rPr lang="de-DE" altLang="en-US" sz="1200" smtClean="0">
                <a:sym typeface="+mn-lt"/>
              </a:rPr>
              <a:pPr marL="0" indent="0" algn="ctr">
                <a:spcAft>
                  <a:spcPct val="0"/>
                </a:spcAft>
                <a:buNone/>
              </a:pPr>
              <a:t>74</a:t>
            </a:fld>
            <a:endParaRPr lang="de-DE" sz="1200" dirty="0">
              <a:sym typeface="+mn-lt"/>
            </a:endParaRPr>
          </a:p>
        </p:txBody>
      </p:sp>
      <p:sp>
        <p:nvSpPr>
          <p:cNvPr id="286" name="Rechteck 285"/>
          <p:cNvSpPr/>
          <p:nvPr>
            <p:custDataLst>
              <p:tags r:id="rId30"/>
            </p:custDataLst>
          </p:nvPr>
        </p:nvSpPr>
        <p:spPr bwMode="auto">
          <a:xfrm>
            <a:off x="509588" y="5800724"/>
            <a:ext cx="214313" cy="160338"/>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cxnSp>
        <p:nvCxnSpPr>
          <p:cNvPr id="284" name="Gerader Verbinder 283"/>
          <p:cNvCxnSpPr/>
          <p:nvPr>
            <p:custDataLst>
              <p:tags r:id="rId31"/>
            </p:custDataLst>
          </p:nvPr>
        </p:nvCxnSpPr>
        <p:spPr bwMode="gray">
          <a:xfrm>
            <a:off x="395288" y="5413375"/>
            <a:ext cx="328613" cy="0"/>
          </a:xfrm>
          <a:prstGeom prst="line">
            <a:avLst/>
          </a:prstGeom>
          <a:solidFill>
            <a:schemeClr val="bg1"/>
          </a:solidFill>
          <a:ln w="285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 name="Rechteck 284"/>
          <p:cNvSpPr/>
          <p:nvPr>
            <p:custDataLst>
              <p:tags r:id="rId32"/>
            </p:custDataLst>
          </p:nvPr>
        </p:nvSpPr>
        <p:spPr bwMode="auto">
          <a:xfrm>
            <a:off x="509588" y="5567363"/>
            <a:ext cx="214313" cy="160338"/>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80" name="Rectangle 3"/>
          <p:cNvSpPr>
            <a:spLocks noGrp="1" noChangeArrowheads="1"/>
          </p:cNvSpPr>
          <p:nvPr>
            <p:custDataLst>
              <p:tags r:id="rId33"/>
            </p:custDataLst>
          </p:nvPr>
        </p:nvSpPr>
        <p:spPr bwMode="auto">
          <a:xfrm>
            <a:off x="774700" y="5329238"/>
            <a:ext cx="9556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3C3C6D34-AA30-477A-A7B6-B8B56550123D}" type="datetime'''''Ve''r''''br''''''''''''''a''u''''c''''''h'' ''''[''''%'']'">
              <a:rPr lang="de-DE" altLang="en-US" sz="1200" smtClean="0"/>
              <a:pPr marL="0" indent="0">
                <a:spcAft>
                  <a:spcPct val="0"/>
                </a:spcAft>
                <a:buNone/>
              </a:pPr>
              <a:t>Verbrauch [%]</a:t>
            </a:fld>
            <a:endParaRPr lang="de-DE" sz="1200" dirty="0">
              <a:sym typeface="+mn-lt"/>
            </a:endParaRPr>
          </a:p>
        </p:txBody>
      </p:sp>
      <p:sp>
        <p:nvSpPr>
          <p:cNvPr id="282" name="Rectangle 3"/>
          <p:cNvSpPr>
            <a:spLocks noGrp="1" noChangeArrowheads="1"/>
          </p:cNvSpPr>
          <p:nvPr>
            <p:custDataLst>
              <p:tags r:id="rId34"/>
            </p:custDataLst>
          </p:nvPr>
        </p:nvSpPr>
        <p:spPr bwMode="auto">
          <a:xfrm>
            <a:off x="774700" y="5795963"/>
            <a:ext cx="485775"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F4A64734-1694-40C0-8B26-06F23ECAEA2D}" type="datetime'''I''''s''''t'''' ''[''''''''''''P''T'''''''''''''''''']'''">
              <a:rPr lang="de-DE" altLang="en-US" sz="1200" smtClean="0"/>
              <a:pPr marL="0" indent="0">
                <a:spcAft>
                  <a:spcPct val="0"/>
                </a:spcAft>
                <a:buNone/>
              </a:pPr>
              <a:t>Ist [PT]</a:t>
            </a:fld>
            <a:endParaRPr lang="de-DE" sz="1200" dirty="0">
              <a:sym typeface="+mn-lt"/>
            </a:endParaRPr>
          </a:p>
        </p:txBody>
      </p:sp>
      <p:sp>
        <p:nvSpPr>
          <p:cNvPr id="281" name="Rectangle 3"/>
          <p:cNvSpPr>
            <a:spLocks noGrp="1" noChangeArrowheads="1"/>
          </p:cNvSpPr>
          <p:nvPr>
            <p:custDataLst>
              <p:tags r:id="rId35"/>
            </p:custDataLst>
          </p:nvPr>
        </p:nvSpPr>
        <p:spPr bwMode="auto">
          <a:xfrm>
            <a:off x="774700" y="5562600"/>
            <a:ext cx="636588" cy="1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spcCol="0" anchor="ctr" anchorCtr="0" compatLnSpc="1">
            <a:prstTxWarp prst="textNoShape">
              <a:avLst/>
            </a:prstTxWarp>
            <a:noAutofit/>
          </a:bodyPr>
          <a:lstStyle>
            <a:lvl1pPr marL="268288" indent="-268288" algn="l" rtl="0" eaLnBrk="1" fontAlgn="base" hangingPunct="1">
              <a:spcBef>
                <a:spcPct val="0"/>
              </a:spcBef>
              <a:spcAft>
                <a:spcPct val="30000"/>
              </a:spcAft>
              <a:buFont typeface="Arial" pitchFamily="34" charset="0"/>
              <a:buChar char="–"/>
              <a:tabLst>
                <a:tab pos="266700" algn="l"/>
              </a:tabLst>
              <a:defRPr sz="2000">
                <a:solidFill>
                  <a:schemeClr val="tx1"/>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2000">
                <a:solidFill>
                  <a:schemeClr val="tx1"/>
                </a:solidFill>
                <a:latin typeface="+mn-lt"/>
                <a:cs typeface="+mn-cs"/>
              </a:defRPr>
            </a:lvl9pPr>
          </a:lstStyle>
          <a:p>
            <a:pPr marL="0" indent="0">
              <a:spcAft>
                <a:spcPct val="0"/>
              </a:spcAft>
              <a:buNone/>
            </a:pPr>
            <a:fld id="{34BD6988-8AFD-4C18-9CC9-2F6A5DB08080}" type="datetime'''R''''''''es''''t ''''''''''''''''[''P''T]'''''''''''''''">
              <a:rPr lang="de-DE" altLang="en-US" sz="1200" smtClean="0"/>
              <a:pPr marL="0" indent="0">
                <a:spcAft>
                  <a:spcPct val="0"/>
                </a:spcAft>
                <a:buNone/>
              </a:pPr>
              <a:t>Rest [PT]</a:t>
            </a:fld>
            <a:endParaRPr lang="de-DE" sz="1200" dirty="0">
              <a:sym typeface="+mn-lt"/>
            </a:endParaRPr>
          </a:p>
        </p:txBody>
      </p:sp>
      <p:sp>
        <p:nvSpPr>
          <p:cNvPr id="300" name="Textfeld 299"/>
          <p:cNvSpPr txBox="1"/>
          <p:nvPr/>
        </p:nvSpPr>
        <p:spPr>
          <a:xfrm>
            <a:off x="6167438" y="1381126"/>
            <a:ext cx="5689600" cy="4185761"/>
          </a:xfrm>
          <a:prstGeom prst="rect">
            <a:avLst/>
          </a:prstGeom>
          <a:noFill/>
        </p:spPr>
        <p:txBody>
          <a:bodyPr wrap="square" rtlCol="0">
            <a:spAutoFit/>
          </a:bodyPr>
          <a:lstStyle/>
          <a:p>
            <a:pPr algn="l"/>
            <a:r>
              <a:rPr lang="de-DE" sz="1400" b="1" dirty="0"/>
              <a:t>Interne Planung</a:t>
            </a:r>
          </a:p>
          <a:p>
            <a:pPr marL="285750" indent="-285750" algn="l">
              <a:buFont typeface="Arial" panose="020B0604020202020204" pitchFamily="34" charset="0"/>
              <a:buChar char="•"/>
            </a:pPr>
            <a:r>
              <a:rPr lang="de-DE" sz="1400" dirty="0"/>
              <a:t>Zu Projektstart im November 2018 waren ca. 1500 interne Personentage für P1147 prognostiziert.</a:t>
            </a:r>
          </a:p>
          <a:p>
            <a:pPr marL="742950" lvl="1" indent="-285750" algn="l">
              <a:buFont typeface="Arial" panose="020B0604020202020204" pitchFamily="34" charset="0"/>
              <a:buChar char="•"/>
            </a:pPr>
            <a:r>
              <a:rPr lang="de-DE" sz="1400" dirty="0"/>
              <a:t>Davon ca. 2/3 Bereich Personal und ca. 1/3 Bereich IT.</a:t>
            </a:r>
          </a:p>
          <a:p>
            <a:pPr marL="285750" indent="-285750" algn="l">
              <a:buFont typeface="Arial" panose="020B0604020202020204" pitchFamily="34" charset="0"/>
              <a:buChar char="•"/>
            </a:pPr>
            <a:r>
              <a:rPr lang="de-DE" sz="1400" dirty="0"/>
              <a:t>Der interne Verbrauch (</a:t>
            </a:r>
            <a:r>
              <a:rPr lang="de-DE" sz="1400" dirty="0" err="1"/>
              <a:t>ProRes</a:t>
            </a:r>
            <a:r>
              <a:rPr lang="de-DE" sz="1400" dirty="0"/>
              <a:t>-Buchungen zum 31.03.2019) liegt gemessen am Projektfortschritt im Erwartungsbereich.</a:t>
            </a:r>
          </a:p>
          <a:p>
            <a:pPr marL="742950" lvl="1" indent="-285750" algn="l">
              <a:buFont typeface="Arial" panose="020B0604020202020204" pitchFamily="34" charset="0"/>
              <a:buChar char="•"/>
            </a:pPr>
            <a:r>
              <a:rPr lang="de-DE" sz="1400" dirty="0"/>
              <a:t>Davon ca. 1/3 Bereich Personal und ca. 2/3 Bereich IT.</a:t>
            </a:r>
          </a:p>
          <a:p>
            <a:pPr marL="285750" indent="-285750" algn="l">
              <a:buFont typeface="Arial" panose="020B0604020202020204" pitchFamily="34" charset="0"/>
              <a:buChar char="•"/>
            </a:pPr>
            <a:endParaRPr lang="de-DE" sz="1400" dirty="0"/>
          </a:p>
          <a:p>
            <a:pPr algn="l"/>
            <a:r>
              <a:rPr lang="de-DE" sz="1400" b="1" dirty="0"/>
              <a:t>Externe Planung (hier </a:t>
            </a:r>
            <a:r>
              <a:rPr lang="de-DE" sz="1400" b="1"/>
              <a:t>nicht dargestellt)</a:t>
            </a:r>
            <a:endParaRPr lang="de-DE" sz="1400" b="1" dirty="0"/>
          </a:p>
          <a:p>
            <a:pPr marL="285750" indent="-285750" algn="l">
              <a:buFont typeface="Arial" panose="020B0604020202020204" pitchFamily="34" charset="0"/>
              <a:buChar char="•"/>
            </a:pPr>
            <a:r>
              <a:rPr lang="de-DE" sz="1400" dirty="0"/>
              <a:t>Externe Personentage sind in ähnlicher Höhe (ca. 1500) geplant.</a:t>
            </a:r>
          </a:p>
          <a:p>
            <a:pPr marL="285750" indent="-285750" algn="l">
              <a:buFont typeface="Arial" panose="020B0604020202020204" pitchFamily="34" charset="0"/>
              <a:buChar char="•"/>
            </a:pPr>
            <a:endParaRPr lang="de-DE" sz="1400" dirty="0"/>
          </a:p>
          <a:p>
            <a:pPr algn="l"/>
            <a:r>
              <a:rPr lang="de-DE" sz="1400" b="1" dirty="0"/>
              <a:t>Schlussfolgerung</a:t>
            </a:r>
          </a:p>
          <a:p>
            <a:pPr marL="285750" indent="-285750" algn="l">
              <a:buFont typeface="Arial" panose="020B0604020202020204" pitchFamily="34" charset="0"/>
              <a:buChar char="•"/>
            </a:pPr>
            <a:r>
              <a:rPr lang="de-DE" sz="1400" dirty="0"/>
              <a:t>Trotz intensiver Linienaufgaben in Q1/2019 (Bonus- und Gehaltsrunde) im Bereich Personal ist der im Projekt geleistete Einsatz und Fortschritt im geplanten Rahmen.</a:t>
            </a:r>
          </a:p>
          <a:p>
            <a:pPr marL="285750" indent="-285750" algn="l">
              <a:buFont typeface="Arial" panose="020B0604020202020204" pitchFamily="34" charset="0"/>
              <a:buChar char="•"/>
            </a:pPr>
            <a:endParaRPr lang="de-DE" sz="1400" dirty="0"/>
          </a:p>
          <a:p>
            <a:pPr algn="l"/>
            <a:r>
              <a:rPr lang="de-DE" sz="1400" b="1" dirty="0"/>
              <a:t>Ausblick</a:t>
            </a:r>
          </a:p>
          <a:p>
            <a:pPr marL="285750" indent="-285750" algn="l">
              <a:buFont typeface="Arial" panose="020B0604020202020204" pitchFamily="34" charset="0"/>
              <a:buChar char="•"/>
            </a:pPr>
            <a:r>
              <a:rPr lang="de-DE" sz="1400" dirty="0"/>
              <a:t>Bisher im Projekt gewonnene Erkenntnisse fließen in adjustierte Aufwandsschätzungen und Planungen ein.</a:t>
            </a:r>
          </a:p>
        </p:txBody>
      </p:sp>
      <p:sp>
        <p:nvSpPr>
          <p:cNvPr id="3" name="Rechteck 2"/>
          <p:cNvSpPr/>
          <p:nvPr/>
        </p:nvSpPr>
        <p:spPr bwMode="auto">
          <a:xfrm>
            <a:off x="5087888" y="76881"/>
            <a:ext cx="4464496" cy="1152128"/>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2000" b="0" i="0" u="none" strike="noStrike" cap="none" normalizeH="0" baseline="0" dirty="0">
                <a:ln>
                  <a:noFill/>
                </a:ln>
                <a:solidFill>
                  <a:schemeClr val="bg1"/>
                </a:solidFill>
                <a:effectLst/>
                <a:latin typeface="Arial" charset="0"/>
                <a:cs typeface="Arial" charset="0"/>
              </a:rPr>
              <a:t>TODO:</a:t>
            </a:r>
            <a:r>
              <a:rPr kumimoji="0" lang="de-DE" sz="2000" b="0" i="0" u="none" strike="noStrike" cap="none" normalizeH="0" dirty="0">
                <a:ln>
                  <a:noFill/>
                </a:ln>
                <a:solidFill>
                  <a:schemeClr val="bg1"/>
                </a:solidFill>
                <a:effectLst/>
                <a:latin typeface="Arial" charset="0"/>
                <a:cs typeface="Arial" charset="0"/>
              </a:rPr>
              <a:t> prüfen, ob eine solche Folie hier im Anhang auftauchen soll</a:t>
            </a:r>
            <a:endParaRPr kumimoji="0" lang="de-DE" sz="2000" b="0" i="0" u="none" strike="noStrike" cap="none" normalizeH="0" baseline="0" dirty="0">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73921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2"/>
            </p:custDataLst>
            <p:extLst>
              <p:ext uri="{D42A27DB-BD31-4B8C-83A1-F6EECF244321}">
                <p14:modId xmlns:p14="http://schemas.microsoft.com/office/powerpoint/2010/main" val="3127053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1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hteck 3"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rtlCol="0" anchor="ctr" anchorCtr="0" compatLnSpc="1">
            <a:prstTxWarp prst="textNoShape">
              <a:avLst/>
            </a:prstTxWarp>
          </a:bodyPr>
          <a:lstStyle/>
          <a:p>
            <a:endParaRPr kumimoji="0" lang="de-DE" sz="3000" b="1" u="none" strike="noStrike" cap="none" normalizeH="0" dirty="0" err="1" smtClean="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p:txBody>
          <a:bodyPr/>
          <a:lstStyle/>
          <a:p>
            <a:r>
              <a:rPr lang="de-DE" dirty="0" smtClean="0"/>
              <a:t>Ziele HRMNY</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488886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379076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72" name="think-cell Folie" r:id="rId5" imgW="270" imgH="270" progId="TCLayout.ActiveDocument.1">
                  <p:embed/>
                </p:oleObj>
              </mc:Choice>
              <mc:Fallback>
                <p:oleObj name="think-cell Folie" r:id="rId5" imgW="270" imgH="270" progId="TCLayout.ActiveDocument.1">
                  <p:embed/>
                  <p:pic>
                    <p:nvPicPr>
                      <p:cNvPr id="7" name="Objek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32" name="Abgerundetes Rechteck 31"/>
          <p:cNvSpPr/>
          <p:nvPr/>
        </p:nvSpPr>
        <p:spPr bwMode="auto">
          <a:xfrm>
            <a:off x="191344" y="4638737"/>
            <a:ext cx="11809312" cy="1401110"/>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1" name="Abgerundetes Rechteck 30"/>
          <p:cNvSpPr/>
          <p:nvPr/>
        </p:nvSpPr>
        <p:spPr bwMode="auto">
          <a:xfrm>
            <a:off x="191344" y="3108010"/>
            <a:ext cx="11809312" cy="1401110"/>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 name="Abgerundetes Rechteck 3"/>
          <p:cNvSpPr/>
          <p:nvPr/>
        </p:nvSpPr>
        <p:spPr bwMode="auto">
          <a:xfrm>
            <a:off x="191344" y="1538807"/>
            <a:ext cx="11809312" cy="1401110"/>
          </a:xfrm>
          <a:prstGeom prst="roundRect">
            <a:avLst/>
          </a:prstGeom>
          <a:solidFill>
            <a:schemeClr val="accent5">
              <a:lumMod val="20000"/>
              <a:lumOff val="80000"/>
            </a:schemeClr>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2" name="Titel 1"/>
          <p:cNvSpPr>
            <a:spLocks noGrp="1"/>
          </p:cNvSpPr>
          <p:nvPr>
            <p:ph type="title"/>
          </p:nvPr>
        </p:nvSpPr>
        <p:spPr/>
        <p:txBody>
          <a:bodyPr/>
          <a:lstStyle/>
          <a:p>
            <a:r>
              <a:rPr lang="de-DE" dirty="0"/>
              <a:t>P1147/HRMNY: Ziele</a:t>
            </a:r>
            <a:endParaRPr lang="de-DE" sz="1400" dirty="0"/>
          </a:p>
        </p:txBody>
      </p:sp>
      <p:sp>
        <p:nvSpPr>
          <p:cNvPr id="5" name="Datumsplatzhalter 4"/>
          <p:cNvSpPr>
            <a:spLocks noGrp="1"/>
          </p:cNvSpPr>
          <p:nvPr>
            <p:ph type="dt" sz="half" idx="12"/>
          </p:nvPr>
        </p:nvSpPr>
        <p:spPr/>
        <p:txBody>
          <a:bodyPr/>
          <a:lstStyle/>
          <a:p>
            <a:pPr algn="l"/>
            <a:fld id="{9C404E54-5B31-4047-8E8B-1DB674303504}"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4</a:t>
            </a:fld>
            <a:endParaRPr lang="de-DE" dirty="0"/>
          </a:p>
        </p:txBody>
      </p:sp>
      <p:pic>
        <p:nvPicPr>
          <p:cNvPr id="16"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0409" y="3133873"/>
            <a:ext cx="1371283" cy="1371283"/>
          </a:xfrm>
          <a:prstGeom prst="rect">
            <a:avLst/>
          </a:prstGeom>
        </p:spPr>
      </p:pic>
      <p:pic>
        <p:nvPicPr>
          <p:cNvPr id="17" name="Picture 12"/>
          <p:cNvPicPr>
            <a:picLocks/>
          </p:cNvPicPr>
          <p:nvPr/>
        </p:nvPicPr>
        <p:blipFill>
          <a:blip r:embed="rId8" cstate="screen">
            <a:extLst>
              <a:ext uri="{28A0092B-C50C-407E-A947-70E740481C1C}">
                <a14:useLocalDpi xmlns:a14="http://schemas.microsoft.com/office/drawing/2010/main"/>
              </a:ext>
            </a:extLst>
          </a:blip>
          <a:stretch>
            <a:fillRect/>
          </a:stretch>
        </p:blipFill>
        <p:spPr>
          <a:xfrm>
            <a:off x="780409" y="1553661"/>
            <a:ext cx="1371283" cy="1371283"/>
          </a:xfrm>
          <a:prstGeom prst="rect">
            <a:avLst/>
          </a:prstGeom>
        </p:spPr>
      </p:pic>
      <p:sp>
        <p:nvSpPr>
          <p:cNvPr id="18" name="TextBox 48"/>
          <p:cNvSpPr txBox="1"/>
          <p:nvPr/>
        </p:nvSpPr>
        <p:spPr>
          <a:xfrm>
            <a:off x="2151692" y="1844824"/>
            <a:ext cx="2626999" cy="1107996"/>
          </a:xfrm>
          <a:prstGeom prst="rect">
            <a:avLst/>
          </a:prstGeom>
          <a:noFill/>
        </p:spPr>
        <p:txBody>
          <a:bodyPr wrap="square" lIns="0" tIns="0" rIns="0" bIns="0" rtlCol="0">
            <a:spAutoFit/>
          </a:bodyPr>
          <a:lstStyle/>
          <a:p>
            <a:pPr algn="ctr" fontAlgn="base">
              <a:spcAft>
                <a:spcPct val="0"/>
              </a:spcAft>
              <a:buClr>
                <a:srgbClr val="F0AB00"/>
              </a:buClr>
              <a:buSzPct val="100000"/>
            </a:pPr>
            <a:r>
              <a:rPr lang="en-US" sz="2400" b="1" dirty="0" err="1">
                <a:solidFill>
                  <a:schemeClr val="accent1"/>
                </a:solidFill>
              </a:rPr>
              <a:t>MyHR</a:t>
            </a:r>
            <a:r>
              <a:rPr lang="en-US" sz="2400" b="1" dirty="0">
                <a:solidFill>
                  <a:schemeClr val="accent1"/>
                </a:solidFill>
              </a:rPr>
              <a:t/>
            </a:r>
            <a:br>
              <a:rPr lang="en-US" sz="2400" b="1" dirty="0">
                <a:solidFill>
                  <a:schemeClr val="accent1"/>
                </a:solidFill>
              </a:rPr>
            </a:br>
            <a:r>
              <a:rPr lang="en-US" sz="2400" b="1" dirty="0">
                <a:solidFill>
                  <a:schemeClr val="accent1"/>
                </a:solidFill>
              </a:rPr>
              <a:t>(Employee Experience)</a:t>
            </a:r>
          </a:p>
        </p:txBody>
      </p:sp>
      <p:sp>
        <p:nvSpPr>
          <p:cNvPr id="19" name="TextBox 49"/>
          <p:cNvSpPr txBox="1"/>
          <p:nvPr/>
        </p:nvSpPr>
        <p:spPr>
          <a:xfrm>
            <a:off x="2194814" y="3681447"/>
            <a:ext cx="2583877" cy="369247"/>
          </a:xfrm>
          <a:prstGeom prst="rect">
            <a:avLst/>
          </a:prstGeom>
          <a:noFill/>
        </p:spPr>
        <p:txBody>
          <a:bodyPr wrap="square" lIns="0" tIns="0" rIns="0" bIns="0" rtlCol="0">
            <a:spAutoFit/>
          </a:bodyPr>
          <a:lstStyle/>
          <a:p>
            <a:pPr algn="ctr" fontAlgn="base">
              <a:spcAft>
                <a:spcPct val="0"/>
              </a:spcAft>
              <a:buClr>
                <a:srgbClr val="F0AB00"/>
              </a:buClr>
              <a:buSzPct val="100000"/>
            </a:pPr>
            <a:r>
              <a:rPr lang="de-DE" sz="2400" b="1" dirty="0">
                <a:solidFill>
                  <a:schemeClr val="accent1"/>
                </a:solidFill>
              </a:rPr>
              <a:t>Prozesse</a:t>
            </a:r>
          </a:p>
        </p:txBody>
      </p:sp>
      <p:sp>
        <p:nvSpPr>
          <p:cNvPr id="20" name="TextBox 50"/>
          <p:cNvSpPr txBox="1"/>
          <p:nvPr/>
        </p:nvSpPr>
        <p:spPr>
          <a:xfrm>
            <a:off x="2251433" y="5157192"/>
            <a:ext cx="2470634" cy="369247"/>
          </a:xfrm>
          <a:prstGeom prst="rect">
            <a:avLst/>
          </a:prstGeom>
          <a:noFill/>
        </p:spPr>
        <p:txBody>
          <a:bodyPr wrap="square" lIns="0" tIns="0" rIns="0" bIns="0" rtlCol="0">
            <a:spAutoFit/>
          </a:bodyPr>
          <a:lstStyle/>
          <a:p>
            <a:pPr algn="ctr" fontAlgn="base">
              <a:spcAft>
                <a:spcPct val="0"/>
              </a:spcAft>
              <a:buClr>
                <a:srgbClr val="F0AB00"/>
              </a:buClr>
              <a:buSzPct val="100000"/>
            </a:pPr>
            <a:r>
              <a:rPr lang="de-DE" sz="2400" b="1" dirty="0">
                <a:solidFill>
                  <a:schemeClr val="accent1"/>
                </a:solidFill>
              </a:rPr>
              <a:t>Organisation</a:t>
            </a:r>
          </a:p>
        </p:txBody>
      </p:sp>
      <p:sp>
        <p:nvSpPr>
          <p:cNvPr id="21" name="TextBox 63"/>
          <p:cNvSpPr txBox="1"/>
          <p:nvPr/>
        </p:nvSpPr>
        <p:spPr>
          <a:xfrm>
            <a:off x="4774825" y="4581128"/>
            <a:ext cx="4993974" cy="1477328"/>
          </a:xfrm>
          <a:prstGeom prst="rect">
            <a:avLst/>
          </a:prstGeom>
          <a:noFill/>
        </p:spPr>
        <p:txBody>
          <a:bodyPr wrap="square" lIns="0" tIns="0" rIns="0" bIns="0" rtlCol="0">
            <a:spAutoFit/>
          </a:bodyPr>
          <a:lstStyle/>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Optimierung des Betriebsmodells</a:t>
            </a:r>
          </a:p>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Reduzierung der Dienstleister-Kosten</a:t>
            </a:r>
          </a:p>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Synergien durch gemeinsame Plattform und </a:t>
            </a:r>
            <a:br>
              <a:rPr lang="de-DE" sz="1600" dirty="0"/>
            </a:br>
            <a:r>
              <a:rPr lang="de-DE" sz="1600" dirty="0"/>
              <a:t>Modell für alle TUs</a:t>
            </a:r>
          </a:p>
        </p:txBody>
      </p:sp>
      <p:sp>
        <p:nvSpPr>
          <p:cNvPr id="22" name="TextBox 64"/>
          <p:cNvSpPr txBox="1"/>
          <p:nvPr/>
        </p:nvSpPr>
        <p:spPr>
          <a:xfrm>
            <a:off x="4774824" y="3212976"/>
            <a:ext cx="4924931" cy="1723549"/>
          </a:xfrm>
          <a:prstGeom prst="rect">
            <a:avLst/>
          </a:prstGeom>
          <a:noFill/>
        </p:spPr>
        <p:txBody>
          <a:bodyPr wrap="square" lIns="0" tIns="0" rIns="0" bIns="0" rtlCol="0">
            <a:spAutoFit/>
          </a:bodyPr>
          <a:lstStyle/>
          <a:p>
            <a:pPr marL="285693" indent="-285693" algn="l" fontAlgn="base">
              <a:spcAft>
                <a:spcPct val="0"/>
              </a:spcAft>
              <a:buClr>
                <a:srgbClr val="F0AB00"/>
              </a:buClr>
              <a:buSzPct val="100000"/>
              <a:buFont typeface="Arial" panose="020B0604020202020204" pitchFamily="34" charset="0"/>
              <a:buChar char="•"/>
            </a:pPr>
            <a:r>
              <a:rPr lang="de-DE" sz="1600" dirty="0"/>
              <a:t>Digitalisierung des gesamten </a:t>
            </a:r>
            <a:r>
              <a:rPr lang="de-DE" sz="1600" dirty="0" err="1"/>
              <a:t>Employee</a:t>
            </a:r>
            <a:r>
              <a:rPr lang="de-DE" sz="1600" dirty="0"/>
              <a:t> Life Cycle</a:t>
            </a:r>
          </a:p>
          <a:p>
            <a:pPr marL="285693" indent="-285693" algn="l" fontAlgn="base">
              <a:spcAft>
                <a:spcPct val="0"/>
              </a:spcAft>
              <a:buClr>
                <a:srgbClr val="F0AB00"/>
              </a:buClr>
              <a:buSzPct val="100000"/>
              <a:buFont typeface="Arial" panose="020B0604020202020204" pitchFamily="34" charset="0"/>
              <a:buChar char="•"/>
            </a:pPr>
            <a:endParaRPr lang="de-DE" sz="1600" dirty="0"/>
          </a:p>
          <a:p>
            <a:pPr marL="285693" indent="-285693" algn="l" fontAlgn="base">
              <a:spcAft>
                <a:spcPct val="0"/>
              </a:spcAft>
              <a:buClr>
                <a:srgbClr val="F0AB00"/>
              </a:buClr>
              <a:buSzPct val="100000"/>
              <a:buFont typeface="Arial" panose="020B0604020202020204" pitchFamily="34" charset="0"/>
              <a:buChar char="•"/>
            </a:pPr>
            <a:r>
              <a:rPr lang="de-DE" sz="1600" dirty="0"/>
              <a:t>Effektive und effiziente Prozessabwicklung</a:t>
            </a:r>
          </a:p>
          <a:p>
            <a:pPr marL="285693" indent="-285693" algn="l" fontAlgn="base">
              <a:spcAft>
                <a:spcPct val="0"/>
              </a:spcAft>
              <a:buClr>
                <a:srgbClr val="F0AB00"/>
              </a:buClr>
              <a:buSzPct val="100000"/>
              <a:buFont typeface="Arial" panose="020B0604020202020204" pitchFamily="34" charset="0"/>
              <a:buChar char="•"/>
            </a:pPr>
            <a:endParaRPr lang="de-DE" sz="1600" dirty="0"/>
          </a:p>
          <a:p>
            <a:pPr marL="285693" indent="-285693" algn="l" fontAlgn="base">
              <a:spcAft>
                <a:spcPct val="0"/>
              </a:spcAft>
              <a:buClr>
                <a:srgbClr val="F0AB00"/>
              </a:buClr>
              <a:buSzPct val="100000"/>
              <a:buFont typeface="Arial" panose="020B0604020202020204" pitchFamily="34" charset="0"/>
              <a:buChar char="•"/>
            </a:pPr>
            <a:r>
              <a:rPr lang="de-DE" sz="1600" dirty="0"/>
              <a:t>Automatisierung, Dezentralisierung, Mobilität</a:t>
            </a:r>
          </a:p>
          <a:p>
            <a:pPr marL="285693" indent="-285693" algn="l" fontAlgn="base">
              <a:spcAft>
                <a:spcPct val="0"/>
              </a:spcAft>
              <a:buClr>
                <a:srgbClr val="F0AB00"/>
              </a:buClr>
              <a:buSzPct val="100000"/>
              <a:buFont typeface="Arial" panose="020B0604020202020204" pitchFamily="34" charset="0"/>
              <a:buChar char="•"/>
            </a:pPr>
            <a:endParaRPr lang="de-DE" sz="1600" dirty="0"/>
          </a:p>
          <a:p>
            <a:pPr marL="285693" indent="-285693" algn="l" fontAlgn="base">
              <a:spcAft>
                <a:spcPct val="0"/>
              </a:spcAft>
              <a:buClr>
                <a:srgbClr val="F0AB00"/>
              </a:buClr>
              <a:buSzPct val="100000"/>
              <a:buFont typeface="Arial" panose="020B0604020202020204" pitchFamily="34" charset="0"/>
              <a:buChar char="•"/>
            </a:pPr>
            <a:endParaRPr lang="de-DE" sz="1600" dirty="0"/>
          </a:p>
        </p:txBody>
      </p:sp>
      <p:sp>
        <p:nvSpPr>
          <p:cNvPr id="25" name="TextBox 66"/>
          <p:cNvSpPr txBox="1"/>
          <p:nvPr/>
        </p:nvSpPr>
        <p:spPr>
          <a:xfrm>
            <a:off x="4774824" y="1671733"/>
            <a:ext cx="4924931" cy="1107996"/>
          </a:xfrm>
          <a:prstGeom prst="rect">
            <a:avLst/>
          </a:prstGeom>
          <a:noFill/>
        </p:spPr>
        <p:txBody>
          <a:bodyPr wrap="square" lIns="0" tIns="0" rIns="0" bIns="0" rtlCol="0">
            <a:spAutoFit/>
          </a:bodyPr>
          <a:lstStyle/>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Hohes Maß an Benutzerfreundlichkeit</a:t>
            </a:r>
          </a:p>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Reduzierte Komplexität</a:t>
            </a:r>
          </a:p>
          <a:p>
            <a:pPr marL="285693" indent="-285693" algn="l" fontAlgn="base">
              <a:lnSpc>
                <a:spcPct val="150000"/>
              </a:lnSpc>
              <a:spcAft>
                <a:spcPct val="0"/>
              </a:spcAft>
              <a:buClr>
                <a:srgbClr val="F0AB00"/>
              </a:buClr>
              <a:buSzPct val="100000"/>
              <a:buFont typeface="Arial" panose="020B0604020202020204" pitchFamily="34" charset="0"/>
              <a:buChar char="•"/>
            </a:pPr>
            <a:r>
              <a:rPr lang="de-DE" sz="1600" dirty="0"/>
              <a:t>Intuitiv bedienbare Oberflächen</a:t>
            </a:r>
          </a:p>
        </p:txBody>
      </p:sp>
      <p:sp>
        <p:nvSpPr>
          <p:cNvPr id="26" name="TextBox 21"/>
          <p:cNvSpPr txBox="1"/>
          <p:nvPr/>
        </p:nvSpPr>
        <p:spPr>
          <a:xfrm>
            <a:off x="10113968" y="2018673"/>
            <a:ext cx="1742672" cy="338476"/>
          </a:xfrm>
          <a:prstGeom prst="rect">
            <a:avLst/>
          </a:prstGeom>
          <a:noFill/>
        </p:spPr>
        <p:txBody>
          <a:bodyPr wrap="square" lIns="0" tIns="0" rIns="0" bIns="0" rtlCol="0">
            <a:spAutoFit/>
          </a:bodyPr>
          <a:lstStyle/>
          <a:p>
            <a:pPr algn="ctr" fontAlgn="base">
              <a:spcAft>
                <a:spcPct val="0"/>
              </a:spcAft>
              <a:buClr>
                <a:srgbClr val="F0AB00"/>
              </a:buClr>
              <a:buSzPct val="100000"/>
            </a:pPr>
            <a:r>
              <a:rPr lang="en-US" sz="2200" b="1" dirty="0" err="1">
                <a:solidFill>
                  <a:schemeClr val="tx2"/>
                </a:solidFill>
              </a:rPr>
              <a:t>einfach</a:t>
            </a:r>
            <a:endParaRPr lang="en-US" sz="2200" b="1" dirty="0">
              <a:solidFill>
                <a:schemeClr val="tx2"/>
              </a:solidFill>
            </a:endParaRPr>
          </a:p>
        </p:txBody>
      </p:sp>
      <p:sp>
        <p:nvSpPr>
          <p:cNvPr id="27" name="TextBox 22"/>
          <p:cNvSpPr txBox="1"/>
          <p:nvPr/>
        </p:nvSpPr>
        <p:spPr>
          <a:xfrm>
            <a:off x="10113968" y="3673073"/>
            <a:ext cx="1742672" cy="338476"/>
          </a:xfrm>
          <a:prstGeom prst="rect">
            <a:avLst/>
          </a:prstGeom>
          <a:noFill/>
        </p:spPr>
        <p:txBody>
          <a:bodyPr wrap="square" lIns="0" tIns="0" rIns="0" bIns="0" rtlCol="0">
            <a:spAutoFit/>
          </a:bodyPr>
          <a:lstStyle/>
          <a:p>
            <a:pPr algn="ctr" fontAlgn="base">
              <a:spcAft>
                <a:spcPct val="0"/>
              </a:spcAft>
              <a:buClr>
                <a:srgbClr val="F0AB00"/>
              </a:buClr>
              <a:buSzPct val="100000"/>
            </a:pPr>
            <a:r>
              <a:rPr lang="en-US" sz="2200" b="1" dirty="0">
                <a:solidFill>
                  <a:schemeClr val="tx2"/>
                </a:solidFill>
              </a:rPr>
              <a:t>digital</a:t>
            </a:r>
          </a:p>
        </p:txBody>
      </p:sp>
      <p:sp>
        <p:nvSpPr>
          <p:cNvPr id="28" name="TextBox 23"/>
          <p:cNvSpPr txBox="1"/>
          <p:nvPr/>
        </p:nvSpPr>
        <p:spPr>
          <a:xfrm>
            <a:off x="10036246" y="5157192"/>
            <a:ext cx="1742672" cy="338476"/>
          </a:xfrm>
          <a:prstGeom prst="rect">
            <a:avLst/>
          </a:prstGeom>
          <a:noFill/>
        </p:spPr>
        <p:txBody>
          <a:bodyPr wrap="square" lIns="0" tIns="0" rIns="0" bIns="0" rtlCol="0">
            <a:spAutoFit/>
          </a:bodyPr>
          <a:lstStyle/>
          <a:p>
            <a:pPr algn="ctr" fontAlgn="base">
              <a:spcAft>
                <a:spcPct val="0"/>
              </a:spcAft>
              <a:buClr>
                <a:srgbClr val="F0AB00"/>
              </a:buClr>
              <a:buSzPct val="100000"/>
            </a:pPr>
            <a:r>
              <a:rPr lang="en-US" sz="2200" b="1" dirty="0" err="1">
                <a:solidFill>
                  <a:schemeClr val="tx2"/>
                </a:solidFill>
              </a:rPr>
              <a:t>übergreifend</a:t>
            </a:r>
            <a:endParaRPr lang="en-US" sz="2200" b="1" dirty="0">
              <a:solidFill>
                <a:schemeClr val="tx2"/>
              </a:solidFill>
            </a:endParaRPr>
          </a:p>
        </p:txBody>
      </p:sp>
      <p:pic>
        <p:nvPicPr>
          <p:cNvPr id="29" name="Picture 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93125" y="4602991"/>
            <a:ext cx="1605570" cy="1605570"/>
          </a:xfrm>
          <a:prstGeom prst="rect">
            <a:avLst/>
          </a:prstGeom>
        </p:spPr>
      </p:pic>
    </p:spTree>
    <p:extLst>
      <p:ext uri="{BB962C8B-B14F-4D97-AF65-F5344CB8AC3E}">
        <p14:creationId xmlns:p14="http://schemas.microsoft.com/office/powerpoint/2010/main" val="1669248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FFD51340-4DF2-5044-8200-8E3E2B4002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963" y="2287214"/>
            <a:ext cx="5686265" cy="3583781"/>
          </a:xfrm>
          <a:prstGeom prst="rect">
            <a:avLst/>
          </a:prstGeom>
          <a:ln>
            <a:solidFill>
              <a:schemeClr val="tx2"/>
            </a:solidFill>
          </a:ln>
        </p:spPr>
      </p:pic>
      <p:sp>
        <p:nvSpPr>
          <p:cNvPr id="4" name="Fußzeilenplatzhalter 3">
            <a:extLst>
              <a:ext uri="{FF2B5EF4-FFF2-40B4-BE49-F238E27FC236}">
                <a16:creationId xmlns:a16="http://schemas.microsoft.com/office/drawing/2014/main" id="{98544C14-2F1D-B448-9066-1D656472FB1F}"/>
              </a:ext>
            </a:extLst>
          </p:cNvPr>
          <p:cNvSpPr>
            <a:spLocks noGrp="1"/>
          </p:cNvSpPr>
          <p:nvPr>
            <p:ph type="ftr" sz="quarter" idx="12"/>
          </p:nvPr>
        </p:nvSpPr>
        <p:spPr/>
        <p:txBody>
          <a:bodyPr/>
          <a:lstStyle/>
          <a:p>
            <a:r>
              <a:rPr lang="de-DE" dirty="0"/>
              <a:t>Projekt HRMNY</a:t>
            </a:r>
          </a:p>
        </p:txBody>
      </p:sp>
      <p:sp>
        <p:nvSpPr>
          <p:cNvPr id="5" name="Titel 4">
            <a:extLst>
              <a:ext uri="{FF2B5EF4-FFF2-40B4-BE49-F238E27FC236}">
                <a16:creationId xmlns:a16="http://schemas.microsoft.com/office/drawing/2014/main" id="{C10A15D8-BCB3-074B-BF4B-212882F736CC}"/>
              </a:ext>
            </a:extLst>
          </p:cNvPr>
          <p:cNvSpPr>
            <a:spLocks noGrp="1"/>
          </p:cNvSpPr>
          <p:nvPr>
            <p:ph type="title"/>
          </p:nvPr>
        </p:nvSpPr>
        <p:spPr/>
        <p:txBody>
          <a:bodyPr/>
          <a:lstStyle/>
          <a:p>
            <a:r>
              <a:rPr lang="de-DE" dirty="0"/>
              <a:t>Moderne Benutzeroberflächen</a:t>
            </a:r>
            <a:br>
              <a:rPr lang="de-DE" dirty="0"/>
            </a:br>
            <a:r>
              <a:rPr lang="de-DE" b="0" dirty="0">
                <a:solidFill>
                  <a:schemeClr val="tx2"/>
                </a:solidFill>
              </a:rPr>
              <a:t>Optimierung MyHR, Unterstützung mobile Nutzung und Personalisierung</a:t>
            </a:r>
            <a:endParaRPr lang="de-DE" dirty="0"/>
          </a:p>
        </p:txBody>
      </p:sp>
      <p:sp>
        <p:nvSpPr>
          <p:cNvPr id="7" name="Foliennummernplatzhalter 6">
            <a:extLst>
              <a:ext uri="{FF2B5EF4-FFF2-40B4-BE49-F238E27FC236}">
                <a16:creationId xmlns:a16="http://schemas.microsoft.com/office/drawing/2014/main" id="{AD3C0F9D-E1E0-CD46-9AEF-76382809C922}"/>
              </a:ext>
            </a:extLst>
          </p:cNvPr>
          <p:cNvSpPr>
            <a:spLocks noGrp="1"/>
          </p:cNvSpPr>
          <p:nvPr>
            <p:ph type="sldNum" sz="quarter" idx="14"/>
          </p:nvPr>
        </p:nvSpPr>
        <p:spPr/>
        <p:txBody>
          <a:bodyPr/>
          <a:lstStyle/>
          <a:p>
            <a:r>
              <a:rPr lang="de-DE"/>
              <a:t>Seite </a:t>
            </a:r>
            <a:fld id="{6F1BA828-8884-4DE0-86D6-A69D5A920C2F}" type="slidenum">
              <a:rPr lang="de-DE" smtClean="0"/>
              <a:pPr/>
              <a:t>5</a:t>
            </a:fld>
            <a:endParaRPr lang="de-DE" dirty="0"/>
          </a:p>
        </p:txBody>
      </p:sp>
      <p:sp>
        <p:nvSpPr>
          <p:cNvPr id="2" name="Textfeld 1">
            <a:extLst>
              <a:ext uri="{FF2B5EF4-FFF2-40B4-BE49-F238E27FC236}">
                <a16:creationId xmlns:a16="http://schemas.microsoft.com/office/drawing/2014/main" id="{7CDE9A90-0BB9-3647-BCB0-06D1F7C22CA6}"/>
              </a:ext>
            </a:extLst>
          </p:cNvPr>
          <p:cNvSpPr txBox="1"/>
          <p:nvPr/>
        </p:nvSpPr>
        <p:spPr>
          <a:xfrm>
            <a:off x="263352" y="1394192"/>
            <a:ext cx="6480720" cy="738664"/>
          </a:xfrm>
          <a:prstGeom prst="rect">
            <a:avLst/>
          </a:prstGeom>
          <a:noFill/>
        </p:spPr>
        <p:txBody>
          <a:bodyPr wrap="square" rtlCol="0">
            <a:spAutoFit/>
          </a:bodyPr>
          <a:lstStyle/>
          <a:p>
            <a:pPr algn="just"/>
            <a:r>
              <a:rPr lang="de-DE" sz="1400" dirty="0"/>
              <a:t>Eine Steigerung des Mitarbeiterengagements gelingt nur mit  benutzerfreundlichen Werkzeugen, wie es die Mitarbeiter aus der Welt der Konsumenten kennen.</a:t>
            </a:r>
          </a:p>
        </p:txBody>
      </p:sp>
      <p:sp>
        <p:nvSpPr>
          <p:cNvPr id="14" name="Textfeld 13">
            <a:extLst>
              <a:ext uri="{FF2B5EF4-FFF2-40B4-BE49-F238E27FC236}">
                <a16:creationId xmlns:a16="http://schemas.microsoft.com/office/drawing/2014/main" id="{FF0BB461-5296-E54A-939C-BDD36AAD9A91}"/>
              </a:ext>
            </a:extLst>
          </p:cNvPr>
          <p:cNvSpPr txBox="1"/>
          <p:nvPr/>
        </p:nvSpPr>
        <p:spPr>
          <a:xfrm>
            <a:off x="6240017" y="4509120"/>
            <a:ext cx="5617018" cy="1384995"/>
          </a:xfrm>
          <a:prstGeom prst="rect">
            <a:avLst/>
          </a:prstGeom>
          <a:noFill/>
        </p:spPr>
        <p:txBody>
          <a:bodyPr wrap="square" rtlCol="0">
            <a:spAutoFit/>
          </a:bodyPr>
          <a:lstStyle/>
          <a:p>
            <a:pPr algn="just"/>
            <a:r>
              <a:rPr lang="de-DE" sz="1400" dirty="0"/>
              <a:t>Ziel ist eine bestmögliche User Experience. Dabei stehen die Bedürfnisse und die Akzeptanz der Nutzer im Vordergrund. Angestrebt wird ein hohes Maß an Benutzerfreundlichkeit, Einfachheit für Nutzer durch möglichst reduzierte Komplexität, intuitiv bedienbare Oberflächen und eine Verbesserung der Wahrnehmung des Portals „</a:t>
            </a:r>
            <a:r>
              <a:rPr lang="de-DE" sz="1400" dirty="0" err="1"/>
              <a:t>MyHR</a:t>
            </a:r>
            <a:r>
              <a:rPr lang="de-DE" sz="1400" dirty="0"/>
              <a:t>“ für Mitarbeiter und Führungskräfte.</a:t>
            </a:r>
          </a:p>
        </p:txBody>
      </p:sp>
      <p:pic>
        <p:nvPicPr>
          <p:cNvPr id="10" name="Bild 7">
            <a:extLst>
              <a:ext uri="{FF2B5EF4-FFF2-40B4-BE49-F238E27FC236}">
                <a16:creationId xmlns:a16="http://schemas.microsoft.com/office/drawing/2014/main" id="{BAF7E6C1-E1F4-C440-B302-814298E3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4130" y="2564904"/>
            <a:ext cx="3210502" cy="1805908"/>
          </a:xfrm>
          <a:prstGeom prst="rect">
            <a:avLst/>
          </a:prstGeom>
        </p:spPr>
      </p:pic>
      <p:pic>
        <p:nvPicPr>
          <p:cNvPr id="9" name="Bild 6">
            <a:extLst>
              <a:ext uri="{FF2B5EF4-FFF2-40B4-BE49-F238E27FC236}">
                <a16:creationId xmlns:a16="http://schemas.microsoft.com/office/drawing/2014/main" id="{A9F143DE-D0C4-744B-8852-EF12D17A9DA1}"/>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6960096" y="1480400"/>
            <a:ext cx="2862000" cy="1613628"/>
          </a:xfrm>
          <a:prstGeom prst="rect">
            <a:avLst/>
          </a:prstGeom>
        </p:spPr>
      </p:pic>
      <p:pic>
        <p:nvPicPr>
          <p:cNvPr id="16" name="Grafik 15">
            <a:extLst>
              <a:ext uri="{FF2B5EF4-FFF2-40B4-BE49-F238E27FC236}">
                <a16:creationId xmlns:a16="http://schemas.microsoft.com/office/drawing/2014/main" id="{C8490B17-14C0-2D41-B102-F7D0BECC110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25847" y="2540669"/>
            <a:ext cx="2506457" cy="1586083"/>
          </a:xfrm>
          <a:prstGeom prst="rect">
            <a:avLst/>
          </a:prstGeom>
        </p:spPr>
      </p:pic>
      <p:sp>
        <p:nvSpPr>
          <p:cNvPr id="12" name="Datumsplatzhalter 2">
            <a:extLst>
              <a:ext uri="{FF2B5EF4-FFF2-40B4-BE49-F238E27FC236}">
                <a16:creationId xmlns:a16="http://schemas.microsoft.com/office/drawing/2014/main" id="{284760EF-A776-1747-8528-EBBDADE98CD7}"/>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20.05.2019</a:t>
            </a:fld>
            <a:endParaRPr lang="de-DE" kern="0" dirty="0"/>
          </a:p>
        </p:txBody>
      </p:sp>
    </p:spTree>
    <p:extLst>
      <p:ext uri="{BB962C8B-B14F-4D97-AF65-F5344CB8AC3E}">
        <p14:creationId xmlns:p14="http://schemas.microsoft.com/office/powerpoint/2010/main" val="14520137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Digitalisierung und durchgängige Prozesse entlang des </a:t>
            </a:r>
            <a:br>
              <a:rPr lang="de-DE" dirty="0"/>
            </a:br>
            <a:r>
              <a:rPr lang="de-DE" dirty="0" err="1"/>
              <a:t>Employee</a:t>
            </a:r>
            <a:r>
              <a:rPr lang="de-DE" dirty="0"/>
              <a:t> </a:t>
            </a:r>
            <a:r>
              <a:rPr lang="de-DE" dirty="0" err="1"/>
              <a:t>Lifecycle</a:t>
            </a:r>
            <a:endParaRPr lang="de-DE" dirty="0"/>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6</a:t>
            </a:fld>
            <a:endParaRPr lang="de-DE" dirty="0"/>
          </a:p>
        </p:txBody>
      </p:sp>
      <p:sp>
        <p:nvSpPr>
          <p:cNvPr id="9" name="AutoShape 2" descr="Bildergebnis für cognig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Fußzeilenplatzhalter 1">
            <a:extLst>
              <a:ext uri="{FF2B5EF4-FFF2-40B4-BE49-F238E27FC236}">
                <a16:creationId xmlns:a16="http://schemas.microsoft.com/office/drawing/2014/main" id="{C45918B6-A32C-7941-9D45-D6097BC8AA0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
        <p:nvSpPr>
          <p:cNvPr id="14" name="Datumsplatzhalter 2">
            <a:extLst>
              <a:ext uri="{FF2B5EF4-FFF2-40B4-BE49-F238E27FC236}">
                <a16:creationId xmlns:a16="http://schemas.microsoft.com/office/drawing/2014/main" id="{21797FC8-D237-174C-B501-2D823311A3D3}"/>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20.05.2019</a:t>
            </a:fld>
            <a:endParaRPr lang="de-DE" kern="0" dirty="0"/>
          </a:p>
        </p:txBody>
      </p:sp>
      <p:sp>
        <p:nvSpPr>
          <p:cNvPr id="6" name="Textfeld 5">
            <a:extLst>
              <a:ext uri="{FF2B5EF4-FFF2-40B4-BE49-F238E27FC236}">
                <a16:creationId xmlns:a16="http://schemas.microsoft.com/office/drawing/2014/main" id="{93031901-4F40-394F-A4B4-6A55E67290D8}"/>
              </a:ext>
            </a:extLst>
          </p:cNvPr>
          <p:cNvSpPr txBox="1"/>
          <p:nvPr/>
        </p:nvSpPr>
        <p:spPr>
          <a:xfrm>
            <a:off x="5253212" y="2711808"/>
            <a:ext cx="1346844" cy="338554"/>
          </a:xfrm>
          <a:prstGeom prst="rect">
            <a:avLst/>
          </a:prstGeom>
          <a:noFill/>
        </p:spPr>
        <p:txBody>
          <a:bodyPr wrap="none" rtlCol="0">
            <a:spAutoFit/>
          </a:bodyPr>
          <a:lstStyle/>
          <a:p>
            <a:pPr algn="l"/>
            <a:r>
              <a:rPr lang="de-DE" sz="1600" dirty="0">
                <a:solidFill>
                  <a:schemeClr val="bg1"/>
                </a:solidFill>
              </a:rPr>
              <a:t>HR-Systeme</a:t>
            </a:r>
          </a:p>
        </p:txBody>
      </p:sp>
      <p:sp>
        <p:nvSpPr>
          <p:cNvPr id="18" name="Textfeld 17">
            <a:extLst>
              <a:ext uri="{FF2B5EF4-FFF2-40B4-BE49-F238E27FC236}">
                <a16:creationId xmlns:a16="http://schemas.microsoft.com/office/drawing/2014/main" id="{5B7B27F6-A05C-A849-9233-0C360F1CBDB0}"/>
              </a:ext>
            </a:extLst>
          </p:cNvPr>
          <p:cNvSpPr txBox="1"/>
          <p:nvPr/>
        </p:nvSpPr>
        <p:spPr>
          <a:xfrm>
            <a:off x="5253212" y="1703696"/>
            <a:ext cx="1334020" cy="338554"/>
          </a:xfrm>
          <a:prstGeom prst="rect">
            <a:avLst/>
          </a:prstGeom>
          <a:noFill/>
        </p:spPr>
        <p:txBody>
          <a:bodyPr wrap="none" rtlCol="0">
            <a:spAutoFit/>
          </a:bodyPr>
          <a:lstStyle/>
          <a:p>
            <a:pPr algn="l"/>
            <a:r>
              <a:rPr lang="de-DE" sz="1600" dirty="0">
                <a:solidFill>
                  <a:schemeClr val="bg1"/>
                </a:solidFill>
              </a:rPr>
              <a:t>HR-Services</a:t>
            </a:r>
          </a:p>
        </p:txBody>
      </p:sp>
      <p:pic>
        <p:nvPicPr>
          <p:cNvPr id="12" name="Grafik 11">
            <a:extLst>
              <a:ext uri="{FF2B5EF4-FFF2-40B4-BE49-F238E27FC236}">
                <a16:creationId xmlns:a16="http://schemas.microsoft.com/office/drawing/2014/main" id="{A0BB90EC-D978-0547-A14D-3E75A3044FDB}"/>
              </a:ext>
            </a:extLst>
          </p:cNvPr>
          <p:cNvPicPr>
            <a:picLocks noChangeAspect="1"/>
          </p:cNvPicPr>
          <p:nvPr/>
        </p:nvPicPr>
        <p:blipFill>
          <a:blip r:embed="rId2"/>
          <a:stretch>
            <a:fillRect/>
          </a:stretch>
        </p:blipFill>
        <p:spPr>
          <a:xfrm>
            <a:off x="864000" y="1733261"/>
            <a:ext cx="10441557" cy="1788704"/>
          </a:xfrm>
          <a:prstGeom prst="rect">
            <a:avLst/>
          </a:prstGeom>
        </p:spPr>
      </p:pic>
      <p:sp>
        <p:nvSpPr>
          <p:cNvPr id="16" name="Rechteck 15">
            <a:extLst>
              <a:ext uri="{FF2B5EF4-FFF2-40B4-BE49-F238E27FC236}">
                <a16:creationId xmlns:a16="http://schemas.microsoft.com/office/drawing/2014/main" id="{14E5BD9A-79DB-544B-AF5E-C3AC0CA321BF}"/>
              </a:ext>
            </a:extLst>
          </p:cNvPr>
          <p:cNvSpPr/>
          <p:nvPr/>
        </p:nvSpPr>
        <p:spPr bwMode="auto">
          <a:xfrm>
            <a:off x="334963" y="5134970"/>
            <a:ext cx="11522075" cy="814310"/>
          </a:xfrm>
          <a:prstGeom prst="rect">
            <a:avLst/>
          </a:prstGeom>
          <a:solidFill>
            <a:srgbClr val="0E3C8A"/>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1400" b="0" i="0" u="none" strike="noStrike" cap="none" normalizeH="0" baseline="0" dirty="0">
              <a:ln>
                <a:noFill/>
              </a:ln>
              <a:solidFill>
                <a:schemeClr val="bg1"/>
              </a:solidFill>
              <a:effectLst/>
              <a:latin typeface="Arial" charset="0"/>
              <a:cs typeface="Arial" charset="0"/>
            </a:endParaRPr>
          </a:p>
        </p:txBody>
      </p:sp>
      <p:sp>
        <p:nvSpPr>
          <p:cNvPr id="19" name="Textfeld 18">
            <a:extLst>
              <a:ext uri="{FF2B5EF4-FFF2-40B4-BE49-F238E27FC236}">
                <a16:creationId xmlns:a16="http://schemas.microsoft.com/office/drawing/2014/main" id="{811640D1-7477-BF49-8958-F8FB06CC3D9B}"/>
              </a:ext>
            </a:extLst>
          </p:cNvPr>
          <p:cNvSpPr txBox="1"/>
          <p:nvPr/>
        </p:nvSpPr>
        <p:spPr>
          <a:xfrm>
            <a:off x="565200" y="4238281"/>
            <a:ext cx="2100255" cy="756000"/>
          </a:xfrm>
          <a:prstGeom prst="rect">
            <a:avLst/>
          </a:prstGeom>
          <a:noFill/>
        </p:spPr>
        <p:txBody>
          <a:bodyPr wrap="none" rtlCol="0">
            <a:spAutoFit/>
          </a:bodyPr>
          <a:lstStyle/>
          <a:p>
            <a:pPr>
              <a:lnSpc>
                <a:spcPct val="150000"/>
              </a:lnSpc>
            </a:pPr>
            <a:r>
              <a:rPr lang="de-DE" sz="1000" dirty="0" err="1"/>
              <a:t>Pre</a:t>
            </a:r>
            <a:r>
              <a:rPr lang="de-DE" sz="1000" dirty="0"/>
              <a:t>-Screening</a:t>
            </a:r>
          </a:p>
          <a:p>
            <a:pPr>
              <a:lnSpc>
                <a:spcPct val="150000"/>
              </a:lnSpc>
            </a:pPr>
            <a:r>
              <a:rPr lang="de-DE" sz="1000" dirty="0"/>
              <a:t>Automatisierte Vertragserstellung</a:t>
            </a:r>
          </a:p>
          <a:p>
            <a:pPr>
              <a:lnSpc>
                <a:spcPct val="150000"/>
              </a:lnSpc>
            </a:pPr>
            <a:r>
              <a:rPr lang="de-DE" sz="1000" dirty="0"/>
              <a:t>Elektronische Vertragsunterschrift</a:t>
            </a:r>
          </a:p>
        </p:txBody>
      </p:sp>
      <p:sp>
        <p:nvSpPr>
          <p:cNvPr id="20" name="Textfeld 19">
            <a:extLst>
              <a:ext uri="{FF2B5EF4-FFF2-40B4-BE49-F238E27FC236}">
                <a16:creationId xmlns:a16="http://schemas.microsoft.com/office/drawing/2014/main" id="{BD72C510-C17C-DE44-9722-33121762313B}"/>
              </a:ext>
            </a:extLst>
          </p:cNvPr>
          <p:cNvSpPr txBox="1"/>
          <p:nvPr/>
        </p:nvSpPr>
        <p:spPr>
          <a:xfrm>
            <a:off x="2795655" y="4238281"/>
            <a:ext cx="2076209" cy="784830"/>
          </a:xfrm>
          <a:prstGeom prst="rect">
            <a:avLst/>
          </a:prstGeom>
          <a:noFill/>
        </p:spPr>
        <p:txBody>
          <a:bodyPr wrap="none" rtlCol="0">
            <a:spAutoFit/>
          </a:bodyPr>
          <a:lstStyle/>
          <a:p>
            <a:pPr>
              <a:lnSpc>
                <a:spcPct val="150000"/>
              </a:lnSpc>
            </a:pPr>
            <a:r>
              <a:rPr lang="de-DE" sz="1000" dirty="0"/>
              <a:t>Identity und Access-Management</a:t>
            </a:r>
          </a:p>
          <a:p>
            <a:pPr>
              <a:lnSpc>
                <a:spcPct val="150000"/>
              </a:lnSpc>
            </a:pPr>
            <a:r>
              <a:rPr lang="de-DE" sz="1000" dirty="0"/>
              <a:t>Zugang </a:t>
            </a:r>
            <a:r>
              <a:rPr lang="de-DE" sz="1000" dirty="0" err="1"/>
              <a:t>MyHR</a:t>
            </a:r>
            <a:endParaRPr lang="de-DE" sz="1000" dirty="0"/>
          </a:p>
          <a:p>
            <a:pPr>
              <a:lnSpc>
                <a:spcPct val="150000"/>
              </a:lnSpc>
            </a:pPr>
            <a:r>
              <a:rPr lang="de-DE" sz="1000" dirty="0" smtClean="0"/>
              <a:t>Netzwerk für neue Mitarbeiter</a:t>
            </a:r>
            <a:endParaRPr lang="de-DE" sz="1000" dirty="0"/>
          </a:p>
        </p:txBody>
      </p:sp>
      <p:sp>
        <p:nvSpPr>
          <p:cNvPr id="21" name="Textfeld 20">
            <a:extLst>
              <a:ext uri="{FF2B5EF4-FFF2-40B4-BE49-F238E27FC236}">
                <a16:creationId xmlns:a16="http://schemas.microsoft.com/office/drawing/2014/main" id="{85FC32DC-9C12-B447-806B-661EEC76B2CF}"/>
              </a:ext>
            </a:extLst>
          </p:cNvPr>
          <p:cNvSpPr txBox="1"/>
          <p:nvPr/>
        </p:nvSpPr>
        <p:spPr>
          <a:xfrm>
            <a:off x="5313618" y="4238281"/>
            <a:ext cx="1539204" cy="784830"/>
          </a:xfrm>
          <a:prstGeom prst="rect">
            <a:avLst/>
          </a:prstGeom>
          <a:noFill/>
        </p:spPr>
        <p:txBody>
          <a:bodyPr wrap="none" rtlCol="0">
            <a:spAutoFit/>
          </a:bodyPr>
          <a:lstStyle/>
          <a:p>
            <a:pPr>
              <a:lnSpc>
                <a:spcPct val="150000"/>
              </a:lnSpc>
            </a:pPr>
            <a:r>
              <a:rPr lang="de-DE" sz="1000" dirty="0"/>
              <a:t>Stammdatenverwaltung</a:t>
            </a:r>
          </a:p>
          <a:p>
            <a:pPr>
              <a:lnSpc>
                <a:spcPct val="150000"/>
              </a:lnSpc>
            </a:pPr>
            <a:r>
              <a:rPr lang="de-DE" sz="1000" dirty="0"/>
              <a:t>Position-Management</a:t>
            </a:r>
          </a:p>
          <a:p>
            <a:pPr>
              <a:lnSpc>
                <a:spcPct val="150000"/>
              </a:lnSpc>
            </a:pPr>
            <a:r>
              <a:rPr lang="de-DE" sz="1000" dirty="0" err="1"/>
              <a:t>Shared</a:t>
            </a:r>
            <a:r>
              <a:rPr lang="de-DE" sz="1000" dirty="0"/>
              <a:t> Services</a:t>
            </a:r>
          </a:p>
        </p:txBody>
      </p:sp>
      <p:sp>
        <p:nvSpPr>
          <p:cNvPr id="22" name="Textfeld 21">
            <a:extLst>
              <a:ext uri="{FF2B5EF4-FFF2-40B4-BE49-F238E27FC236}">
                <a16:creationId xmlns:a16="http://schemas.microsoft.com/office/drawing/2014/main" id="{77D78440-9BA7-F449-9753-D9A1D4DF8C8A}"/>
              </a:ext>
            </a:extLst>
          </p:cNvPr>
          <p:cNvSpPr txBox="1"/>
          <p:nvPr/>
        </p:nvSpPr>
        <p:spPr>
          <a:xfrm>
            <a:off x="7505703" y="4238281"/>
            <a:ext cx="1694695" cy="784830"/>
          </a:xfrm>
          <a:prstGeom prst="rect">
            <a:avLst/>
          </a:prstGeom>
          <a:noFill/>
        </p:spPr>
        <p:txBody>
          <a:bodyPr wrap="none" rtlCol="0">
            <a:spAutoFit/>
          </a:bodyPr>
          <a:lstStyle/>
          <a:p>
            <a:pPr>
              <a:lnSpc>
                <a:spcPct val="150000"/>
              </a:lnSpc>
            </a:pPr>
            <a:r>
              <a:rPr lang="de-DE" sz="1000" dirty="0"/>
              <a:t>Performance Management</a:t>
            </a:r>
          </a:p>
          <a:p>
            <a:pPr>
              <a:lnSpc>
                <a:spcPct val="150000"/>
              </a:lnSpc>
            </a:pPr>
            <a:r>
              <a:rPr lang="de-DE" sz="1000" dirty="0"/>
              <a:t>Bonus- und Gehaltsrunde</a:t>
            </a:r>
          </a:p>
          <a:p>
            <a:pPr>
              <a:lnSpc>
                <a:spcPct val="150000"/>
              </a:lnSpc>
            </a:pPr>
            <a:r>
              <a:rPr lang="de-DE" sz="1000" dirty="0"/>
              <a:t>Entgeltabrechnung</a:t>
            </a:r>
          </a:p>
        </p:txBody>
      </p:sp>
      <p:sp>
        <p:nvSpPr>
          <p:cNvPr id="23" name="Textfeld 22">
            <a:extLst>
              <a:ext uri="{FF2B5EF4-FFF2-40B4-BE49-F238E27FC236}">
                <a16:creationId xmlns:a16="http://schemas.microsoft.com/office/drawing/2014/main" id="{95A40A30-1E8D-7E4B-A475-CB495111D314}"/>
              </a:ext>
            </a:extLst>
          </p:cNvPr>
          <p:cNvSpPr txBox="1"/>
          <p:nvPr/>
        </p:nvSpPr>
        <p:spPr>
          <a:xfrm>
            <a:off x="10114747" y="4238281"/>
            <a:ext cx="865943" cy="784830"/>
          </a:xfrm>
          <a:prstGeom prst="rect">
            <a:avLst/>
          </a:prstGeom>
          <a:noFill/>
        </p:spPr>
        <p:txBody>
          <a:bodyPr wrap="none" rtlCol="0">
            <a:spAutoFit/>
          </a:bodyPr>
          <a:lstStyle/>
          <a:p>
            <a:pPr>
              <a:lnSpc>
                <a:spcPct val="150000"/>
              </a:lnSpc>
            </a:pPr>
            <a:r>
              <a:rPr lang="de-DE" sz="1000" dirty="0"/>
              <a:t>Learning</a:t>
            </a:r>
          </a:p>
          <a:p>
            <a:pPr>
              <a:lnSpc>
                <a:spcPct val="150000"/>
              </a:lnSpc>
            </a:pPr>
            <a:r>
              <a:rPr lang="de-DE" sz="1000" dirty="0"/>
              <a:t>Nachfolge</a:t>
            </a:r>
          </a:p>
          <a:p>
            <a:pPr>
              <a:lnSpc>
                <a:spcPct val="150000"/>
              </a:lnSpc>
            </a:pPr>
            <a:r>
              <a:rPr lang="de-DE" sz="1000" dirty="0"/>
              <a:t>Entwicklung</a:t>
            </a:r>
          </a:p>
        </p:txBody>
      </p:sp>
      <p:pic>
        <p:nvPicPr>
          <p:cNvPr id="24" name="Grafik 23">
            <a:extLst>
              <a:ext uri="{FF2B5EF4-FFF2-40B4-BE49-F238E27FC236}">
                <a16:creationId xmlns:a16="http://schemas.microsoft.com/office/drawing/2014/main" id="{31D8125C-C7C3-B149-BF34-8C1D9849B7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562" y="5426290"/>
            <a:ext cx="1454998" cy="299009"/>
          </a:xfrm>
          <a:prstGeom prst="rect">
            <a:avLst/>
          </a:prstGeom>
        </p:spPr>
      </p:pic>
      <p:pic>
        <p:nvPicPr>
          <p:cNvPr id="25" name="Grafik 24">
            <a:extLst>
              <a:ext uri="{FF2B5EF4-FFF2-40B4-BE49-F238E27FC236}">
                <a16:creationId xmlns:a16="http://schemas.microsoft.com/office/drawing/2014/main" id="{13C243A4-1A93-D84E-84CF-01C5F9EE21B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28284" y="5354618"/>
            <a:ext cx="1559604" cy="439096"/>
          </a:xfrm>
          <a:prstGeom prst="rect">
            <a:avLst/>
          </a:prstGeom>
        </p:spPr>
      </p:pic>
      <p:pic>
        <p:nvPicPr>
          <p:cNvPr id="26" name="Grafik 25">
            <a:extLst>
              <a:ext uri="{FF2B5EF4-FFF2-40B4-BE49-F238E27FC236}">
                <a16:creationId xmlns:a16="http://schemas.microsoft.com/office/drawing/2014/main" id="{2F9819BA-DD12-AC4A-9100-2EE6BC29E2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00256" y="5408888"/>
            <a:ext cx="2376264" cy="279013"/>
          </a:xfrm>
          <a:prstGeom prst="rect">
            <a:avLst/>
          </a:prstGeom>
        </p:spPr>
      </p:pic>
      <p:pic>
        <p:nvPicPr>
          <p:cNvPr id="10" name="Grafi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69323" y="5210602"/>
            <a:ext cx="934789" cy="623193"/>
          </a:xfrm>
          <a:prstGeom prst="rect">
            <a:avLst/>
          </a:prstGeom>
        </p:spPr>
      </p:pic>
      <p:sp>
        <p:nvSpPr>
          <p:cNvPr id="11" name="Rechteck 10"/>
          <p:cNvSpPr/>
          <p:nvPr/>
        </p:nvSpPr>
        <p:spPr>
          <a:xfrm>
            <a:off x="839416" y="3452793"/>
            <a:ext cx="1553630" cy="461665"/>
          </a:xfrm>
          <a:prstGeom prst="rect">
            <a:avLst/>
          </a:prstGeom>
          <a:noFill/>
          <a:ln>
            <a:noFill/>
          </a:ln>
        </p:spPr>
        <p:txBody>
          <a:bodyPr wrap="none" lIns="91440" tIns="45720" rIns="91440" bIns="45720">
            <a:spAutoFit/>
          </a:bodyPr>
          <a:lstStyle/>
          <a:p>
            <a:pPr algn="ctr"/>
            <a:r>
              <a:rPr lang="de-DE" sz="2400" b="0" cap="none" spc="0" dirty="0">
                <a:ln w="0">
                  <a:solidFill>
                    <a:srgbClr val="FCD97F"/>
                  </a:solidFill>
                </a:ln>
                <a:solidFill>
                  <a:srgbClr val="FAB400"/>
                </a:solidFill>
                <a:effectLst>
                  <a:outerShdw blurRad="38100" dist="25400" dir="5400000" algn="ctr" rotWithShape="0">
                    <a:srgbClr val="6E747A">
                      <a:alpha val="43000"/>
                    </a:srgbClr>
                  </a:outerShdw>
                </a:effectLst>
              </a:rPr>
              <a:t>RECRUIT</a:t>
            </a:r>
          </a:p>
        </p:txBody>
      </p:sp>
      <p:sp>
        <p:nvSpPr>
          <p:cNvPr id="27" name="Rechteck 26"/>
          <p:cNvSpPr/>
          <p:nvPr/>
        </p:nvSpPr>
        <p:spPr>
          <a:xfrm>
            <a:off x="2977888" y="3452793"/>
            <a:ext cx="1741182" cy="461665"/>
          </a:xfrm>
          <a:prstGeom prst="rect">
            <a:avLst/>
          </a:prstGeom>
          <a:noFill/>
          <a:ln>
            <a:noFill/>
          </a:ln>
        </p:spPr>
        <p:txBody>
          <a:bodyPr wrap="none" lIns="91440" tIns="45720" rIns="91440" bIns="45720">
            <a:spAutoFit/>
          </a:bodyPr>
          <a:lstStyle/>
          <a:p>
            <a:pPr algn="ctr"/>
            <a:r>
              <a:rPr lang="de-DE" sz="2400" b="0" cap="none" spc="0" dirty="0">
                <a:ln w="0">
                  <a:solidFill>
                    <a:schemeClr val="accent1"/>
                  </a:solidFill>
                </a:ln>
                <a:solidFill>
                  <a:schemeClr val="accent1"/>
                </a:solidFill>
                <a:effectLst>
                  <a:outerShdw blurRad="38100" dist="25400" dir="5400000" algn="ctr" rotWithShape="0">
                    <a:srgbClr val="6E747A">
                      <a:alpha val="43000"/>
                    </a:srgbClr>
                  </a:outerShdw>
                </a:effectLst>
              </a:rPr>
              <a:t>ONBOARD</a:t>
            </a:r>
          </a:p>
        </p:txBody>
      </p:sp>
      <p:sp>
        <p:nvSpPr>
          <p:cNvPr id="28" name="Rechteck 27"/>
          <p:cNvSpPr/>
          <p:nvPr/>
        </p:nvSpPr>
        <p:spPr>
          <a:xfrm>
            <a:off x="5150791" y="3450195"/>
            <a:ext cx="1877437" cy="830997"/>
          </a:xfrm>
          <a:prstGeom prst="rect">
            <a:avLst/>
          </a:prstGeom>
          <a:noFill/>
          <a:ln>
            <a:noFill/>
          </a:ln>
        </p:spPr>
        <p:txBody>
          <a:bodyPr wrap="none" lIns="91440" tIns="45720" rIns="91440" bIns="45720">
            <a:spAutoFit/>
          </a:bodyPr>
          <a:lstStyle/>
          <a:p>
            <a:pPr algn="ctr"/>
            <a:r>
              <a:rPr lang="de-DE" sz="2400" b="0" cap="none" spc="0" dirty="0">
                <a:ln w="0">
                  <a:solidFill>
                    <a:srgbClr val="E6460F"/>
                  </a:solidFill>
                </a:ln>
                <a:solidFill>
                  <a:srgbClr val="E6460F"/>
                </a:solidFill>
                <a:effectLst>
                  <a:outerShdw blurRad="38100" dist="25400" dir="5400000" algn="ctr" rotWithShape="0">
                    <a:srgbClr val="6E747A">
                      <a:alpha val="43000"/>
                    </a:srgbClr>
                  </a:outerShdw>
                </a:effectLst>
              </a:rPr>
              <a:t>EMPLOYEE</a:t>
            </a:r>
            <a:br>
              <a:rPr lang="de-DE" sz="2400" b="0" cap="none" spc="0" dirty="0">
                <a:ln w="0">
                  <a:solidFill>
                    <a:srgbClr val="E6460F"/>
                  </a:solidFill>
                </a:ln>
                <a:solidFill>
                  <a:srgbClr val="E6460F"/>
                </a:solidFill>
                <a:effectLst>
                  <a:outerShdw blurRad="38100" dist="25400" dir="5400000" algn="ctr" rotWithShape="0">
                    <a:srgbClr val="6E747A">
                      <a:alpha val="43000"/>
                    </a:srgbClr>
                  </a:outerShdw>
                </a:effectLst>
              </a:rPr>
            </a:br>
            <a:r>
              <a:rPr lang="de-DE" sz="2400" b="0" cap="none" spc="0" dirty="0">
                <a:ln w="0">
                  <a:solidFill>
                    <a:srgbClr val="E6460F"/>
                  </a:solidFill>
                </a:ln>
                <a:solidFill>
                  <a:srgbClr val="E6460F"/>
                </a:solidFill>
                <a:effectLst>
                  <a:outerShdw blurRad="38100" dist="25400" dir="5400000" algn="ctr" rotWithShape="0">
                    <a:srgbClr val="6E747A">
                      <a:alpha val="43000"/>
                    </a:srgbClr>
                  </a:outerShdw>
                </a:effectLst>
              </a:rPr>
              <a:t>CENTRAL</a:t>
            </a:r>
          </a:p>
        </p:txBody>
      </p:sp>
      <p:sp>
        <p:nvSpPr>
          <p:cNvPr id="29" name="Rechteck 28"/>
          <p:cNvSpPr/>
          <p:nvPr/>
        </p:nvSpPr>
        <p:spPr>
          <a:xfrm>
            <a:off x="7338410" y="3452793"/>
            <a:ext cx="2110706" cy="461665"/>
          </a:xfrm>
          <a:prstGeom prst="rect">
            <a:avLst/>
          </a:prstGeom>
          <a:noFill/>
          <a:ln>
            <a:noFill/>
          </a:ln>
        </p:spPr>
        <p:txBody>
          <a:bodyPr wrap="none" lIns="91440" tIns="45720" rIns="91440" bIns="45720">
            <a:spAutoFit/>
          </a:bodyPr>
          <a:lstStyle/>
          <a:p>
            <a:pPr algn="ctr"/>
            <a:r>
              <a:rPr lang="de-DE" sz="2400" b="0" cap="none" spc="0" dirty="0">
                <a:ln w="0">
                  <a:solidFill>
                    <a:schemeClr val="tx2"/>
                  </a:solidFill>
                </a:ln>
                <a:solidFill>
                  <a:schemeClr val="tx2"/>
                </a:solidFill>
                <a:effectLst>
                  <a:outerShdw blurRad="38100" dist="25400" dir="5400000" algn="ctr" rotWithShape="0">
                    <a:srgbClr val="6E747A">
                      <a:alpha val="43000"/>
                    </a:srgbClr>
                  </a:outerShdw>
                </a:effectLst>
              </a:rPr>
              <a:t>COMP &amp; BEN</a:t>
            </a:r>
          </a:p>
        </p:txBody>
      </p:sp>
      <p:sp>
        <p:nvSpPr>
          <p:cNvPr id="30" name="Rechteck 29"/>
          <p:cNvSpPr/>
          <p:nvPr/>
        </p:nvSpPr>
        <p:spPr>
          <a:xfrm>
            <a:off x="9955186" y="3452793"/>
            <a:ext cx="1341649" cy="461665"/>
          </a:xfrm>
          <a:prstGeom prst="rect">
            <a:avLst/>
          </a:prstGeom>
          <a:noFill/>
          <a:ln>
            <a:noFill/>
          </a:ln>
        </p:spPr>
        <p:txBody>
          <a:bodyPr wrap="none" lIns="91440" tIns="45720" rIns="91440" bIns="45720">
            <a:spAutoFit/>
          </a:bodyPr>
          <a:lstStyle/>
          <a:p>
            <a:pPr algn="ctr"/>
            <a:r>
              <a:rPr lang="de-DE" sz="2400" b="0" cap="none" spc="0" dirty="0">
                <a:ln w="0">
                  <a:solidFill>
                    <a:schemeClr val="tx1">
                      <a:lumMod val="65000"/>
                      <a:lumOff val="35000"/>
                    </a:schemeClr>
                  </a:solidFill>
                </a:ln>
                <a:solidFill>
                  <a:schemeClr val="tx1">
                    <a:lumMod val="65000"/>
                    <a:lumOff val="35000"/>
                  </a:schemeClr>
                </a:solidFill>
                <a:effectLst>
                  <a:outerShdw blurRad="38100" dist="25400" dir="5400000" algn="ctr" rotWithShape="0">
                    <a:srgbClr val="6E747A">
                      <a:alpha val="43000"/>
                    </a:srgbClr>
                  </a:outerShdw>
                </a:effectLst>
              </a:rPr>
              <a:t>TALENT</a:t>
            </a:r>
          </a:p>
        </p:txBody>
      </p:sp>
      <p:cxnSp>
        <p:nvCxnSpPr>
          <p:cNvPr id="5" name="Gerade Verbindung mit Pfeil 4"/>
          <p:cNvCxnSpPr/>
          <p:nvPr/>
        </p:nvCxnSpPr>
        <p:spPr bwMode="auto">
          <a:xfrm>
            <a:off x="360888" y="1533740"/>
            <a:ext cx="6743224"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hteck 16"/>
          <p:cNvSpPr/>
          <p:nvPr/>
        </p:nvSpPr>
        <p:spPr bwMode="auto">
          <a:xfrm>
            <a:off x="2315580" y="1340768"/>
            <a:ext cx="2916324" cy="362328"/>
          </a:xfrm>
          <a:prstGeom prst="rect">
            <a:avLst/>
          </a:prstGeom>
          <a:solidFill>
            <a:schemeClr val="accent6"/>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2000" b="0" i="0" u="none" strike="noStrike" cap="none" normalizeH="0" baseline="0" dirty="0" smtClean="0">
                <a:ln>
                  <a:noFill/>
                </a:ln>
                <a:solidFill>
                  <a:schemeClr val="bg1"/>
                </a:solidFill>
                <a:effectLst/>
                <a:latin typeface="Arial" charset="0"/>
                <a:cs typeface="Arial" charset="0"/>
              </a:rPr>
              <a:t>aktueller Projektfokus</a:t>
            </a:r>
          </a:p>
        </p:txBody>
      </p:sp>
      <p:cxnSp>
        <p:nvCxnSpPr>
          <p:cNvPr id="31" name="Gerade Verbindung mit Pfeil 30"/>
          <p:cNvCxnSpPr/>
          <p:nvPr/>
        </p:nvCxnSpPr>
        <p:spPr bwMode="auto">
          <a:xfrm>
            <a:off x="7104112" y="1533740"/>
            <a:ext cx="4301984" cy="0"/>
          </a:xfrm>
          <a:prstGeom prst="straightConnector1">
            <a:avLst/>
          </a:prstGeom>
          <a:solidFill>
            <a:schemeClr val="bg1"/>
          </a:solidFill>
          <a:ln w="63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hteck 32"/>
          <p:cNvSpPr/>
          <p:nvPr/>
        </p:nvSpPr>
        <p:spPr bwMode="auto">
          <a:xfrm>
            <a:off x="7788188" y="1340768"/>
            <a:ext cx="2916324" cy="362328"/>
          </a:xfrm>
          <a:prstGeom prst="rect">
            <a:avLst/>
          </a:prstGeom>
          <a:solidFill>
            <a:schemeClr val="accent6"/>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r>
              <a:rPr kumimoji="0" lang="de-DE" sz="2000" b="0" i="0" u="none" strike="noStrike" cap="none" normalizeH="0" baseline="0" dirty="0" smtClean="0">
                <a:ln>
                  <a:noFill/>
                </a:ln>
                <a:solidFill>
                  <a:schemeClr val="bg1"/>
                </a:solidFill>
                <a:effectLst/>
                <a:latin typeface="Arial" charset="0"/>
                <a:cs typeface="Arial" charset="0"/>
              </a:rPr>
              <a:t>Ausbaustufe</a:t>
            </a:r>
          </a:p>
        </p:txBody>
      </p:sp>
    </p:spTree>
    <p:extLst>
      <p:ext uri="{BB962C8B-B14F-4D97-AF65-F5344CB8AC3E}">
        <p14:creationId xmlns:p14="http://schemas.microsoft.com/office/powerpoint/2010/main" val="1655667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14476523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967" name="think-cell Folie" r:id="rId6" imgW="270" imgH="270" progId="TCLayout.ActiveDocument.1">
                  <p:embed/>
                </p:oleObj>
              </mc:Choice>
              <mc:Fallback>
                <p:oleObj name="think-cell Folie" r:id="rId6" imgW="270" imgH="270"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hteck 2"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8" name="Titel 7"/>
          <p:cNvSpPr>
            <a:spLocks noGrp="1"/>
          </p:cNvSpPr>
          <p:nvPr>
            <p:ph type="title"/>
          </p:nvPr>
        </p:nvSpPr>
        <p:spPr/>
        <p:txBody>
          <a:bodyPr/>
          <a:lstStyle/>
          <a:p>
            <a:r>
              <a:rPr lang="de-DE" dirty="0" smtClean="0"/>
              <a:t>Eignung </a:t>
            </a:r>
            <a:r>
              <a:rPr lang="de-DE" dirty="0" err="1" smtClean="0"/>
              <a:t>SuccessFactors</a:t>
            </a:r>
            <a:r>
              <a:rPr lang="de-DE" dirty="0" smtClean="0"/>
              <a:t> (SF) im </a:t>
            </a:r>
            <a:r>
              <a:rPr lang="de-DE" dirty="0" err="1" smtClean="0"/>
              <a:t>Employee</a:t>
            </a:r>
            <a:r>
              <a:rPr lang="de-DE" dirty="0" smtClean="0"/>
              <a:t> </a:t>
            </a:r>
            <a:r>
              <a:rPr lang="de-DE" dirty="0" err="1" smtClean="0"/>
              <a:t>Lifecycle</a:t>
            </a:r>
            <a:endParaRPr lang="de-DE" dirty="0"/>
          </a:p>
        </p:txBody>
      </p:sp>
      <p:sp>
        <p:nvSpPr>
          <p:cNvPr id="7" name="Foliennummernplatzhalter 6"/>
          <p:cNvSpPr>
            <a:spLocks noGrp="1"/>
          </p:cNvSpPr>
          <p:nvPr>
            <p:ph type="sldNum" sz="quarter" idx="13"/>
          </p:nvPr>
        </p:nvSpPr>
        <p:spPr/>
        <p:txBody>
          <a:bodyPr/>
          <a:lstStyle/>
          <a:p>
            <a:r>
              <a:rPr lang="de-DE"/>
              <a:t>Seite </a:t>
            </a:r>
            <a:fld id="{6F1BA828-8884-4DE0-86D6-A69D5A920C2F}" type="slidenum">
              <a:rPr lang="de-DE" smtClean="0"/>
              <a:pPr/>
              <a:t>7</a:t>
            </a:fld>
            <a:endParaRPr lang="de-DE" dirty="0"/>
          </a:p>
        </p:txBody>
      </p:sp>
      <p:sp>
        <p:nvSpPr>
          <p:cNvPr id="9" name="AutoShape 2" descr="Bildergebnis für cognig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Fußzeilenplatzhalter 1">
            <a:extLst>
              <a:ext uri="{FF2B5EF4-FFF2-40B4-BE49-F238E27FC236}">
                <a16:creationId xmlns:a16="http://schemas.microsoft.com/office/drawing/2014/main" id="{C45918B6-A32C-7941-9D45-D6097BC8AA0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
        <p:nvSpPr>
          <p:cNvPr id="14" name="Datumsplatzhalter 2">
            <a:extLst>
              <a:ext uri="{FF2B5EF4-FFF2-40B4-BE49-F238E27FC236}">
                <a16:creationId xmlns:a16="http://schemas.microsoft.com/office/drawing/2014/main" id="{21797FC8-D237-174C-B501-2D823311A3D3}"/>
              </a:ext>
            </a:extLst>
          </p:cNvPr>
          <p:cNvSpPr txBox="1">
            <a:spLocks/>
          </p:cNvSpPr>
          <p:nvPr/>
        </p:nvSpPr>
        <p:spPr bwMode="gray">
          <a:xfrm>
            <a:off x="864000" y="6402517"/>
            <a:ext cx="551480" cy="14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lvl1pPr marL="268288" indent="-268288" algn="l" rtl="0" eaLnBrk="1" fontAlgn="base" hangingPunct="1">
              <a:spcBef>
                <a:spcPct val="0"/>
              </a:spcBef>
              <a:spcAft>
                <a:spcPct val="30000"/>
              </a:spcAft>
              <a:buFont typeface="Arial" pitchFamily="34" charset="0"/>
              <a:buChar char="–"/>
              <a:tabLst>
                <a:tab pos="266700" algn="l"/>
              </a:tabLst>
              <a:defRPr lang="de-DE" sz="700" smtClean="0">
                <a:solidFill>
                  <a:schemeClr val="bg1">
                    <a:lumMod val="50000"/>
                  </a:schemeClr>
                </a:solidFill>
                <a:latin typeface="+mn-lt"/>
                <a:ea typeface="+mn-ea"/>
                <a:cs typeface="+mn-cs"/>
              </a:defRPr>
            </a:lvl1pPr>
            <a:lvl2pPr marL="536575" indent="-268288" algn="l" rtl="0" eaLnBrk="1" fontAlgn="base" hangingPunct="1">
              <a:spcBef>
                <a:spcPct val="0"/>
              </a:spcBef>
              <a:spcAft>
                <a:spcPct val="30000"/>
              </a:spcAft>
              <a:buFont typeface="Arial" charset="0"/>
              <a:buChar char="–"/>
              <a:tabLst>
                <a:tab pos="536575" algn="l"/>
              </a:tabLst>
              <a:defRPr sz="2000">
                <a:solidFill>
                  <a:schemeClr val="tx1"/>
                </a:solidFill>
                <a:latin typeface="+mn-lt"/>
                <a:cs typeface="+mn-cs"/>
              </a:defRPr>
            </a:lvl2pPr>
            <a:lvl3pPr marL="804863" indent="-268288" algn="l" rtl="0" eaLnBrk="1" fontAlgn="base" hangingPunct="1">
              <a:spcBef>
                <a:spcPct val="0"/>
              </a:spcBef>
              <a:spcAft>
                <a:spcPct val="30000"/>
              </a:spcAft>
              <a:buFont typeface="Arial" charset="0"/>
              <a:buChar char="–"/>
              <a:tabLst>
                <a:tab pos="804863" algn="l"/>
              </a:tabLst>
              <a:defRPr sz="2000">
                <a:solidFill>
                  <a:schemeClr val="tx1"/>
                </a:solidFill>
                <a:latin typeface="+mn-lt"/>
                <a:cs typeface="+mn-cs"/>
              </a:defRPr>
            </a:lvl3pPr>
            <a:lvl4pPr marL="1073150" indent="-268288" algn="l" rtl="0" eaLnBrk="1" fontAlgn="base" hangingPunct="1">
              <a:spcBef>
                <a:spcPct val="0"/>
              </a:spcBef>
              <a:spcAft>
                <a:spcPct val="30000"/>
              </a:spcAft>
              <a:buFont typeface="Arial" charset="0"/>
              <a:buChar char="–"/>
              <a:tabLst>
                <a:tab pos="1073150" algn="l"/>
              </a:tabLst>
              <a:defRPr sz="2000">
                <a:solidFill>
                  <a:schemeClr val="tx1"/>
                </a:solidFill>
                <a:latin typeface="+mn-lt"/>
                <a:cs typeface="+mn-cs"/>
              </a:defRPr>
            </a:lvl4pPr>
            <a:lvl5pPr marL="1343025" indent="-269875" algn="l" rtl="0" eaLnBrk="1" fontAlgn="base" hangingPunct="1">
              <a:spcBef>
                <a:spcPct val="0"/>
              </a:spcBef>
              <a:spcAft>
                <a:spcPct val="30000"/>
              </a:spcAft>
              <a:buFont typeface="Arial" charset="0"/>
              <a:buChar char="–"/>
              <a:tabLst>
                <a:tab pos="1343025" algn="l"/>
              </a:tabLst>
              <a:defRPr sz="2000">
                <a:solidFill>
                  <a:schemeClr val="tx1"/>
                </a:solidFill>
                <a:latin typeface="+mn-lt"/>
                <a:cs typeface="+mn-cs"/>
              </a:defRPr>
            </a:lvl5pPr>
            <a:lvl6pPr marL="15303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6pPr>
            <a:lvl7pPr marL="19875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7pPr>
            <a:lvl8pPr marL="24447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8pPr>
            <a:lvl9pPr marL="2901950" indent="-265113" algn="l" rtl="0" eaLnBrk="1" fontAlgn="base" hangingPunct="1">
              <a:spcBef>
                <a:spcPct val="0"/>
              </a:spcBef>
              <a:spcAft>
                <a:spcPct val="30000"/>
              </a:spcAft>
              <a:buFont typeface="Arial" charset="0"/>
              <a:buChar char="–"/>
              <a:tabLst>
                <a:tab pos="266700" algn="l"/>
                <a:tab pos="542925" algn="l"/>
                <a:tab pos="809625" algn="l"/>
                <a:tab pos="1076325" algn="l"/>
              </a:tabLst>
              <a:defRPr sz="1800">
                <a:solidFill>
                  <a:schemeClr val="tx1"/>
                </a:solidFill>
                <a:latin typeface="+mn-lt"/>
                <a:cs typeface="+mn-cs"/>
              </a:defRPr>
            </a:lvl9pPr>
          </a:lstStyle>
          <a:p>
            <a:pPr marL="0" indent="0">
              <a:buNone/>
            </a:pPr>
            <a:fld id="{5F8A69EE-9EBE-45B4-84DA-65CEBF0A418C}" type="datetime1">
              <a:rPr lang="de-DE" kern="0" smtClean="0"/>
              <a:pPr marL="0" indent="0">
                <a:buNone/>
              </a:pPr>
              <a:t>20.05.2019</a:t>
            </a:fld>
            <a:endParaRPr lang="de-DE" kern="0" dirty="0"/>
          </a:p>
        </p:txBody>
      </p:sp>
      <p:sp>
        <p:nvSpPr>
          <p:cNvPr id="18" name="Textfeld 17">
            <a:extLst>
              <a:ext uri="{FF2B5EF4-FFF2-40B4-BE49-F238E27FC236}">
                <a16:creationId xmlns:a16="http://schemas.microsoft.com/office/drawing/2014/main" id="{5B7B27F6-A05C-A849-9233-0C360F1CBDB0}"/>
              </a:ext>
            </a:extLst>
          </p:cNvPr>
          <p:cNvSpPr txBox="1"/>
          <p:nvPr/>
        </p:nvSpPr>
        <p:spPr>
          <a:xfrm>
            <a:off x="5253212" y="1362254"/>
            <a:ext cx="1334020" cy="338554"/>
          </a:xfrm>
          <a:prstGeom prst="rect">
            <a:avLst/>
          </a:prstGeom>
          <a:noFill/>
        </p:spPr>
        <p:txBody>
          <a:bodyPr wrap="none" rtlCol="0">
            <a:spAutoFit/>
          </a:bodyPr>
          <a:lstStyle/>
          <a:p>
            <a:pPr algn="l"/>
            <a:r>
              <a:rPr lang="de-DE" sz="1600" dirty="0">
                <a:solidFill>
                  <a:schemeClr val="bg1"/>
                </a:solidFill>
              </a:rPr>
              <a:t>HR-Services</a:t>
            </a:r>
          </a:p>
        </p:txBody>
      </p:sp>
      <p:graphicFrame>
        <p:nvGraphicFramePr>
          <p:cNvPr id="31" name="Tabelle 30">
            <a:extLst>
              <a:ext uri="{FF2B5EF4-FFF2-40B4-BE49-F238E27FC236}">
                <a16:creationId xmlns:a16="http://schemas.microsoft.com/office/drawing/2014/main" id="{D9E354F0-7DC9-43CD-9760-286766608F95}"/>
              </a:ext>
            </a:extLst>
          </p:cNvPr>
          <p:cNvGraphicFramePr>
            <a:graphicFrameLocks noGrp="1"/>
          </p:cNvGraphicFramePr>
          <p:nvPr>
            <p:custDataLst>
              <p:tags r:id="rId4"/>
            </p:custDataLst>
            <p:extLst>
              <p:ext uri="{D42A27DB-BD31-4B8C-83A1-F6EECF244321}">
                <p14:modId xmlns:p14="http://schemas.microsoft.com/office/powerpoint/2010/main" val="3317214361"/>
              </p:ext>
            </p:extLst>
          </p:nvPr>
        </p:nvGraphicFramePr>
        <p:xfrm>
          <a:off x="323850" y="1596728"/>
          <a:ext cx="11553393" cy="4389120"/>
        </p:xfrm>
        <a:graphic>
          <a:graphicData uri="http://schemas.openxmlformats.org/drawingml/2006/table">
            <a:tbl>
              <a:tblPr firstRow="1" bandRow="1">
                <a:tableStyleId>{5C22544A-7EE6-4342-B048-85BDC9FD1C3A}</a:tableStyleId>
              </a:tblPr>
              <a:tblGrid>
                <a:gridCol w="2963838">
                  <a:extLst>
                    <a:ext uri="{9D8B030D-6E8A-4147-A177-3AD203B41FA5}">
                      <a16:colId xmlns:a16="http://schemas.microsoft.com/office/drawing/2014/main" val="373829554"/>
                    </a:ext>
                  </a:extLst>
                </a:gridCol>
                <a:gridCol w="2174274">
                  <a:extLst>
                    <a:ext uri="{9D8B030D-6E8A-4147-A177-3AD203B41FA5}">
                      <a16:colId xmlns:a16="http://schemas.microsoft.com/office/drawing/2014/main" val="3511025083"/>
                    </a:ext>
                  </a:extLst>
                </a:gridCol>
                <a:gridCol w="6415281">
                  <a:extLst>
                    <a:ext uri="{9D8B030D-6E8A-4147-A177-3AD203B41FA5}">
                      <a16:colId xmlns:a16="http://schemas.microsoft.com/office/drawing/2014/main" val="1610184188"/>
                    </a:ext>
                  </a:extLst>
                </a:gridCol>
              </a:tblGrid>
              <a:tr h="434692">
                <a:tc>
                  <a:txBody>
                    <a:bodyPr/>
                    <a:lstStyle/>
                    <a:p>
                      <a:pPr eaLnBrk="1"/>
                      <a:r>
                        <a:rPr lang="de-DE" dirty="0"/>
                        <a:t>Modul</a:t>
                      </a:r>
                    </a:p>
                  </a:txBody>
                  <a:tcPr>
                    <a:solidFill>
                      <a:schemeClr val="accent2"/>
                    </a:solidFill>
                  </a:tcPr>
                </a:tc>
                <a:tc>
                  <a:txBody>
                    <a:bodyPr/>
                    <a:lstStyle/>
                    <a:p>
                      <a:pPr algn="ctr"/>
                      <a:r>
                        <a:rPr lang="de-DE" dirty="0"/>
                        <a:t>Geeignet für Migration nach SF</a:t>
                      </a:r>
                    </a:p>
                  </a:txBody>
                  <a:tcPr>
                    <a:solidFill>
                      <a:schemeClr val="accent2"/>
                    </a:solidFill>
                  </a:tcPr>
                </a:tc>
                <a:tc>
                  <a:txBody>
                    <a:bodyPr/>
                    <a:lstStyle/>
                    <a:p>
                      <a:pPr algn="ctr"/>
                      <a:r>
                        <a:rPr lang="de-DE" dirty="0"/>
                        <a:t>Kommentar</a:t>
                      </a:r>
                    </a:p>
                  </a:txBody>
                  <a:tcPr>
                    <a:solidFill>
                      <a:schemeClr val="accent2"/>
                    </a:solidFill>
                  </a:tcPr>
                </a:tc>
                <a:extLst>
                  <a:ext uri="{0D108BD9-81ED-4DB2-BD59-A6C34878D82A}">
                    <a16:rowId xmlns:a16="http://schemas.microsoft.com/office/drawing/2014/main" val="1985467656"/>
                  </a:ext>
                </a:extLst>
              </a:tr>
              <a:tr h="216024">
                <a:tc>
                  <a:txBody>
                    <a:bodyPr/>
                    <a:lstStyle/>
                    <a:p>
                      <a:r>
                        <a:rPr lang="de-DE" sz="1200" b="1" dirty="0" err="1"/>
                        <a:t>Employee</a:t>
                      </a:r>
                      <a:r>
                        <a:rPr lang="de-DE" sz="1200" b="1" baseline="0" dirty="0"/>
                        <a:t> Central (EC)</a:t>
                      </a:r>
                      <a:endParaRPr lang="de-DE" sz="1200" b="1" dirty="0"/>
                    </a:p>
                  </a:txBody>
                  <a:tcPr anchor="ctr">
                    <a:solidFill>
                      <a:schemeClr val="accent6"/>
                    </a:solidFill>
                  </a:tcPr>
                </a:tc>
                <a:tc>
                  <a:txBody>
                    <a:bodyPr/>
                    <a:lstStyle/>
                    <a:p>
                      <a:pPr algn="l" eaLnBrk="1"/>
                      <a:endParaRPr lang="de-DE" sz="1200" dirty="0"/>
                    </a:p>
                  </a:txBody>
                  <a:tcPr>
                    <a:solidFill>
                      <a:schemeClr val="accent6"/>
                    </a:solidFill>
                  </a:tcPr>
                </a:tc>
                <a:tc>
                  <a:txBody>
                    <a:bodyPr/>
                    <a:lstStyle/>
                    <a:p>
                      <a:pPr algn="l" eaLnBrk="1"/>
                      <a:r>
                        <a:rPr lang="de-DE" sz="1200" dirty="0"/>
                        <a:t>Personaladministrations-Prozesse weitestgehend abgedeckt, Integration mit Dokumenten-Management-System herzustellen.</a:t>
                      </a:r>
                    </a:p>
                  </a:txBody>
                  <a:tcPr>
                    <a:solidFill>
                      <a:schemeClr val="accent6"/>
                    </a:solidFill>
                  </a:tcPr>
                </a:tc>
                <a:extLst>
                  <a:ext uri="{0D108BD9-81ED-4DB2-BD59-A6C34878D82A}">
                    <a16:rowId xmlns:a16="http://schemas.microsoft.com/office/drawing/2014/main" val="626045812"/>
                  </a:ext>
                </a:extLst>
              </a:tr>
              <a:tr h="0">
                <a:tc>
                  <a:txBody>
                    <a:bodyPr/>
                    <a:lstStyle/>
                    <a:p>
                      <a:pPr eaLnBrk="1"/>
                      <a:r>
                        <a:rPr lang="de-DE" sz="1200" b="1" dirty="0"/>
                        <a:t>Zeitwirtschaft</a:t>
                      </a:r>
                    </a:p>
                  </a:txBody>
                  <a:tcPr anchor="c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200" b="0" i="0" u="none" strike="noStrike" kern="1200" cap="none" spc="0" normalizeH="0" baseline="0" noProof="0" dirty="0">
                        <a:ln>
                          <a:noFill/>
                        </a:ln>
                        <a:solidFill>
                          <a:srgbClr val="000000"/>
                        </a:solidFill>
                        <a:effectLst/>
                        <a:uLnTx/>
                        <a:uFillTx/>
                        <a:latin typeface="+mn-lt"/>
                        <a:ea typeface="+mn-ea"/>
                        <a:cs typeface="+mn-cs"/>
                      </a:endParaRPr>
                    </a:p>
                  </a:txBody>
                  <a:tcPr>
                    <a:solidFill>
                      <a:schemeClr val="accent6"/>
                    </a:solidFill>
                  </a:tcPr>
                </a:tc>
                <a:tc>
                  <a:txBody>
                    <a:bodyPr/>
                    <a:lstStyle/>
                    <a:p>
                      <a:pPr algn="l" eaLnBrk="1"/>
                      <a:r>
                        <a:rPr lang="de-DE" sz="1200" dirty="0"/>
                        <a:t>Ablösung SAP HCM Time aktuell nur über 3rd-Party-Produkt möglich. Zeitpunkt und Produkt/Lösung offen. Im Nachgang zu vertiefen inkl. Ausschreibung.</a:t>
                      </a:r>
                    </a:p>
                  </a:txBody>
                  <a:tcPr>
                    <a:solidFill>
                      <a:schemeClr val="accent6"/>
                    </a:solidFill>
                  </a:tcPr>
                </a:tc>
                <a:extLst>
                  <a:ext uri="{0D108BD9-81ED-4DB2-BD59-A6C34878D82A}">
                    <a16:rowId xmlns:a16="http://schemas.microsoft.com/office/drawing/2014/main" val="1964863204"/>
                  </a:ext>
                </a:extLst>
              </a:tr>
              <a:tr h="157728">
                <a:tc>
                  <a:txBody>
                    <a:bodyPr/>
                    <a:lstStyle/>
                    <a:p>
                      <a:pPr eaLnBrk="1"/>
                      <a:r>
                        <a:rPr lang="de-DE" sz="1200" b="1" dirty="0" err="1"/>
                        <a:t>Onboarding</a:t>
                      </a:r>
                      <a:endParaRPr lang="de-DE" sz="1200" b="1" dirty="0"/>
                    </a:p>
                  </a:txBody>
                  <a:tcPr anchor="ct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dirty="0"/>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dirty="0"/>
                        <a:t>Sinnvolle Ergänzung zu Recruiting, Version ONB 2.0 abwarten und einsetzen</a:t>
                      </a:r>
                    </a:p>
                  </a:txBody>
                  <a:tcPr>
                    <a:solidFill>
                      <a:schemeClr val="accent6"/>
                    </a:solidFill>
                  </a:tcPr>
                </a:tc>
                <a:extLst>
                  <a:ext uri="{0D108BD9-81ED-4DB2-BD59-A6C34878D82A}">
                    <a16:rowId xmlns:a16="http://schemas.microsoft.com/office/drawing/2014/main" val="10003"/>
                  </a:ext>
                </a:extLst>
              </a:tr>
              <a:tr h="171440">
                <a:tc>
                  <a:txBody>
                    <a:bodyPr/>
                    <a:lstStyle/>
                    <a:p>
                      <a:pPr eaLnBrk="1"/>
                      <a:r>
                        <a:rPr lang="de-DE" sz="1200" b="1" dirty="0"/>
                        <a:t>Organisations-Management</a:t>
                      </a:r>
                    </a:p>
                  </a:txBody>
                  <a:tcPr anchor="ct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Integration mit Recruiting und EC.</a:t>
                      </a:r>
                    </a:p>
                  </a:txBody>
                  <a:tcPr>
                    <a:solidFill>
                      <a:schemeClr val="accent6"/>
                    </a:solidFill>
                  </a:tcPr>
                </a:tc>
                <a:extLst>
                  <a:ext uri="{0D108BD9-81ED-4DB2-BD59-A6C34878D82A}">
                    <a16:rowId xmlns:a16="http://schemas.microsoft.com/office/drawing/2014/main" val="10004"/>
                  </a:ext>
                </a:extLst>
              </a:tr>
              <a:tr h="257160">
                <a:tc>
                  <a:txBody>
                    <a:bodyPr/>
                    <a:lstStyle/>
                    <a:p>
                      <a:pPr eaLnBrk="1"/>
                      <a:r>
                        <a:rPr lang="de-DE" sz="1200" b="1" dirty="0" err="1"/>
                        <a:t>Compensation</a:t>
                      </a:r>
                      <a:endParaRPr lang="de-DE" sz="1200" b="1" dirty="0"/>
                    </a:p>
                  </a:txBody>
                  <a:tcPr anchor="ct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Gehalts- und Bonusrunde abgedeckt.</a:t>
                      </a:r>
                    </a:p>
                  </a:txBody>
                  <a:tcPr>
                    <a:solidFill>
                      <a:schemeClr val="accent6"/>
                    </a:solidFill>
                  </a:tcPr>
                </a:tc>
                <a:extLst>
                  <a:ext uri="{0D108BD9-81ED-4DB2-BD59-A6C34878D82A}">
                    <a16:rowId xmlns:a16="http://schemas.microsoft.com/office/drawing/2014/main" val="4142066719"/>
                  </a:ext>
                </a:extLst>
              </a:tr>
              <a:tr h="126856">
                <a:tc>
                  <a:txBody>
                    <a:bodyPr/>
                    <a:lstStyle/>
                    <a:p>
                      <a:pPr eaLnBrk="1"/>
                      <a:r>
                        <a:rPr lang="de-DE" sz="1200" b="1" dirty="0"/>
                        <a:t>Learning</a:t>
                      </a:r>
                    </a:p>
                  </a:txBody>
                  <a:tcPr anchor="ctr">
                    <a:solidFill>
                      <a:schemeClr val="accent6"/>
                    </a:solidFill>
                  </a:tcPr>
                </a:tc>
                <a:tc>
                  <a:txBody>
                    <a:bodyPr/>
                    <a:lstStyle/>
                    <a:p>
                      <a:pPr algn="l"/>
                      <a:endParaRPr lang="de-DE" sz="1000" dirty="0"/>
                    </a:p>
                  </a:txBody>
                  <a:tcPr>
                    <a:solidFill>
                      <a:schemeClr val="accent6"/>
                    </a:solidFill>
                  </a:tcPr>
                </a:tc>
                <a:tc>
                  <a:txBody>
                    <a:bodyPr/>
                    <a:lstStyle/>
                    <a:p>
                      <a:pPr algn="l"/>
                      <a:r>
                        <a:rPr lang="de-DE" sz="1200" dirty="0"/>
                        <a:t>Hohe Funktionalität, aktuell Umstellung der Admin-Oberfläche.</a:t>
                      </a:r>
                    </a:p>
                  </a:txBody>
                  <a:tcPr>
                    <a:solidFill>
                      <a:schemeClr val="accent6"/>
                    </a:solidFill>
                  </a:tcPr>
                </a:tc>
                <a:extLst>
                  <a:ext uri="{0D108BD9-81ED-4DB2-BD59-A6C34878D82A}">
                    <a16:rowId xmlns:a16="http://schemas.microsoft.com/office/drawing/2014/main" val="237254275"/>
                  </a:ext>
                </a:extLst>
              </a:tr>
              <a:tr h="140568">
                <a:tc>
                  <a:txBody>
                    <a:bodyPr/>
                    <a:lstStyle/>
                    <a:p>
                      <a:pPr eaLnBrk="1"/>
                      <a:r>
                        <a:rPr lang="de-DE" sz="1200" b="1" dirty="0" err="1"/>
                        <a:t>Payroll</a:t>
                      </a:r>
                      <a:endParaRPr lang="de-DE" sz="1200" b="1" dirty="0"/>
                    </a:p>
                  </a:txBody>
                  <a:tcPr anchor="ctr">
                    <a:solidFill>
                      <a:schemeClr val="accent6"/>
                    </a:solidFill>
                  </a:tcPr>
                </a:tc>
                <a:tc>
                  <a:txBody>
                    <a:bodyPr/>
                    <a:lstStyle/>
                    <a:p>
                      <a:pPr algn="l" eaLnBrk="1"/>
                      <a:endParaRPr lang="de-DE" sz="1000" dirty="0"/>
                    </a:p>
                  </a:txBody>
                  <a:tcPr>
                    <a:solidFill>
                      <a:schemeClr val="accent6"/>
                    </a:solidFill>
                  </a:tcPr>
                </a:tc>
                <a:tc>
                  <a:txBody>
                    <a:bodyPr/>
                    <a:lstStyle/>
                    <a:p>
                      <a:pPr algn="l" eaLnBrk="1"/>
                      <a:r>
                        <a:rPr lang="de-DE" sz="1200" dirty="0"/>
                        <a:t>Unzureichende Konfigurations-Möglichkeiten. </a:t>
                      </a:r>
                    </a:p>
                  </a:txBody>
                  <a:tcPr>
                    <a:solidFill>
                      <a:schemeClr val="accent6"/>
                    </a:solidFill>
                  </a:tcPr>
                </a:tc>
                <a:extLst>
                  <a:ext uri="{0D108BD9-81ED-4DB2-BD59-A6C34878D82A}">
                    <a16:rowId xmlns:a16="http://schemas.microsoft.com/office/drawing/2014/main" val="794895276"/>
                  </a:ext>
                </a:extLst>
              </a:tr>
              <a:tr h="2262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Service Center</a:t>
                      </a:r>
                    </a:p>
                  </a:txBody>
                  <a:tcPr anchor="ctr">
                    <a:solidFill>
                      <a:schemeClr val="accent6"/>
                    </a:solidFill>
                  </a:tcPr>
                </a:tc>
                <a:tc>
                  <a:txBody>
                    <a:bodyPr/>
                    <a:lstStyle/>
                    <a:p>
                      <a:pPr marL="0" algn="l" defTabSz="914400" rtl="0" eaLnBrk="1" latinLnBrk="0" hangingPunct="1"/>
                      <a:endParaRPr lang="de-DE" sz="1000" kern="1200" dirty="0">
                        <a:solidFill>
                          <a:schemeClr val="dk1"/>
                        </a:solidFill>
                        <a:latin typeface="+mn-lt"/>
                        <a:ea typeface="+mn-ea"/>
                        <a:cs typeface="+mn-cs"/>
                      </a:endParaRPr>
                    </a:p>
                  </a:txBody>
                  <a:tcPr>
                    <a:solidFill>
                      <a:schemeClr val="accent6"/>
                    </a:solidFill>
                  </a:tcPr>
                </a:tc>
                <a:tc>
                  <a:txBody>
                    <a:bodyPr/>
                    <a:lstStyle/>
                    <a:p>
                      <a:pPr marL="0" algn="l" defTabSz="914400" rtl="0" eaLnBrk="1" latinLnBrk="0" hangingPunct="1"/>
                      <a:r>
                        <a:rPr lang="de-DE" sz="1200" kern="1200" dirty="0">
                          <a:solidFill>
                            <a:schemeClr val="dk1"/>
                          </a:solidFill>
                          <a:latin typeface="+mn-lt"/>
                          <a:ea typeface="+mn-ea"/>
                          <a:cs typeface="+mn-cs"/>
                        </a:rPr>
                        <a:t>Hohe</a:t>
                      </a:r>
                      <a:r>
                        <a:rPr lang="de-DE" sz="1200" kern="1200" baseline="0" dirty="0">
                          <a:solidFill>
                            <a:schemeClr val="dk1"/>
                          </a:solidFill>
                          <a:latin typeface="+mn-lt"/>
                          <a:ea typeface="+mn-ea"/>
                          <a:cs typeface="+mn-cs"/>
                        </a:rPr>
                        <a:t> </a:t>
                      </a:r>
                      <a:r>
                        <a:rPr lang="de-DE" sz="1200" kern="1200" dirty="0">
                          <a:solidFill>
                            <a:schemeClr val="dk1"/>
                          </a:solidFill>
                          <a:latin typeface="+mn-lt"/>
                          <a:ea typeface="+mn-ea"/>
                          <a:cs typeface="+mn-cs"/>
                        </a:rPr>
                        <a:t>Integration in SF EC, evtl. wenig Zusatznutzen.</a:t>
                      </a:r>
                    </a:p>
                  </a:txBody>
                  <a:tcPr>
                    <a:solidFill>
                      <a:schemeClr val="accent6"/>
                    </a:solidFill>
                  </a:tcPr>
                </a:tc>
                <a:extLst>
                  <a:ext uri="{0D108BD9-81ED-4DB2-BD59-A6C34878D82A}">
                    <a16:rowId xmlns:a16="http://schemas.microsoft.com/office/drawing/2014/main" val="3381505942"/>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a:t>Workforce </a:t>
                      </a:r>
                      <a:r>
                        <a:rPr lang="de-DE" sz="1200" b="1" dirty="0" err="1"/>
                        <a:t>Planning</a:t>
                      </a:r>
                      <a:r>
                        <a:rPr lang="de-DE" sz="1200" b="1" dirty="0"/>
                        <a:t> &amp; Analytics</a:t>
                      </a:r>
                    </a:p>
                  </a:txBody>
                  <a:tcPr anchor="ct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Hohe Funktionalität für Reporting &amp; Analyse (2.000 Kennzahlen). Keine Personalkostenplanung. BW beibehalten für Historie.</a:t>
                      </a:r>
                    </a:p>
                  </a:txBody>
                  <a:tcPr>
                    <a:solidFill>
                      <a:schemeClr val="accent6"/>
                    </a:solidFill>
                  </a:tcPr>
                </a:tc>
                <a:extLst>
                  <a:ext uri="{0D108BD9-81ED-4DB2-BD59-A6C34878D82A}">
                    <a16:rowId xmlns:a16="http://schemas.microsoft.com/office/drawing/2014/main" val="100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err="1"/>
                        <a:t>PeopleDoc</a:t>
                      </a:r>
                      <a:r>
                        <a:rPr lang="de-DE" sz="1200" b="1" dirty="0"/>
                        <a:t> </a:t>
                      </a:r>
                      <a:r>
                        <a:rPr lang="de-DE" sz="1200" b="1" dirty="0" smtClean="0"/>
                        <a:t>Dokumentenmanagement</a:t>
                      </a:r>
                      <a:endParaRPr lang="de-DE" sz="1200" b="1" dirty="0"/>
                    </a:p>
                  </a:txBody>
                  <a:tcPr anchor="ct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Dokumenten-Management</a:t>
                      </a:r>
                      <a:r>
                        <a:rPr lang="de-DE" sz="1200" kern="1200" baseline="0" dirty="0">
                          <a:solidFill>
                            <a:schemeClr val="dk1"/>
                          </a:solidFill>
                          <a:latin typeface="+mn-lt"/>
                          <a:ea typeface="+mn-ea"/>
                          <a:cs typeface="+mn-cs"/>
                        </a:rPr>
                        <a:t> von </a:t>
                      </a:r>
                      <a:r>
                        <a:rPr lang="de-DE" sz="1200" kern="1200" baseline="0" dirty="0" err="1">
                          <a:solidFill>
                            <a:schemeClr val="dk1"/>
                          </a:solidFill>
                          <a:latin typeface="+mn-lt"/>
                          <a:ea typeface="+mn-ea"/>
                          <a:cs typeface="+mn-cs"/>
                        </a:rPr>
                        <a:t>PeopleDoc</a:t>
                      </a:r>
                      <a:r>
                        <a:rPr lang="de-DE" sz="1200" kern="1200" baseline="0" dirty="0">
                          <a:solidFill>
                            <a:schemeClr val="dk1"/>
                          </a:solidFill>
                          <a:latin typeface="+mn-lt"/>
                          <a:ea typeface="+mn-ea"/>
                          <a:cs typeface="+mn-cs"/>
                        </a:rPr>
                        <a:t> ist integriert in SF und ermöglicht einfache Generierung von Schriftstücken durch HR.</a:t>
                      </a:r>
                      <a:endParaRPr lang="de-DE" sz="1200" kern="1200" dirty="0">
                        <a:solidFill>
                          <a:schemeClr val="dk1"/>
                        </a:solidFill>
                        <a:latin typeface="+mn-lt"/>
                        <a:ea typeface="+mn-ea"/>
                        <a:cs typeface="+mn-cs"/>
                      </a:endParaRPr>
                    </a:p>
                  </a:txBody>
                  <a:tcPr>
                    <a:solidFill>
                      <a:schemeClr val="accent6"/>
                    </a:solidFill>
                  </a:tcPr>
                </a:tc>
                <a:extLst>
                  <a:ext uri="{0D108BD9-81ED-4DB2-BD59-A6C34878D82A}">
                    <a16:rowId xmlns:a16="http://schemas.microsoft.com/office/drawing/2014/main" val="409437409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1" dirty="0" err="1"/>
                        <a:t>DocuSign</a:t>
                      </a:r>
                      <a:endParaRPr lang="de-DE" sz="1200" b="1" dirty="0"/>
                    </a:p>
                  </a:txBody>
                  <a:tcPr anchor="ct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000" kern="1200" dirty="0">
                        <a:solidFill>
                          <a:schemeClr val="dk1"/>
                        </a:solidFill>
                        <a:latin typeface="+mn-lt"/>
                        <a:ea typeface="+mn-ea"/>
                        <a:cs typeface="+mn-cs"/>
                      </a:endParaRPr>
                    </a:p>
                  </a:txBody>
                  <a:tcPr>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dk1"/>
                          </a:solidFill>
                          <a:latin typeface="+mn-lt"/>
                          <a:ea typeface="+mn-ea"/>
                          <a:cs typeface="+mn-cs"/>
                        </a:rPr>
                        <a:t>Elektronische Unterschrift</a:t>
                      </a:r>
                      <a:r>
                        <a:rPr lang="de-DE" sz="1200" kern="1200" baseline="0" dirty="0">
                          <a:solidFill>
                            <a:schemeClr val="dk1"/>
                          </a:solidFill>
                          <a:latin typeface="+mn-lt"/>
                          <a:ea typeface="+mn-ea"/>
                          <a:cs typeface="+mn-cs"/>
                        </a:rPr>
                        <a:t> integriert in </a:t>
                      </a:r>
                      <a:r>
                        <a:rPr lang="de-DE" sz="1200" kern="1200" baseline="0" dirty="0" err="1">
                          <a:solidFill>
                            <a:schemeClr val="dk1"/>
                          </a:solidFill>
                          <a:latin typeface="+mn-lt"/>
                          <a:ea typeface="+mn-ea"/>
                          <a:cs typeface="+mn-cs"/>
                        </a:rPr>
                        <a:t>PeopleDoc</a:t>
                      </a:r>
                      <a:r>
                        <a:rPr lang="de-DE" sz="1200" kern="1200" baseline="0" dirty="0">
                          <a:solidFill>
                            <a:schemeClr val="dk1"/>
                          </a:solidFill>
                          <a:latin typeface="+mn-lt"/>
                          <a:ea typeface="+mn-ea"/>
                          <a:cs typeface="+mn-cs"/>
                        </a:rPr>
                        <a:t> bzw. </a:t>
                      </a:r>
                      <a:r>
                        <a:rPr lang="de-DE" sz="1200" kern="1200" baseline="0" dirty="0" err="1">
                          <a:solidFill>
                            <a:schemeClr val="dk1"/>
                          </a:solidFill>
                          <a:latin typeface="+mn-lt"/>
                          <a:ea typeface="+mn-ea"/>
                          <a:cs typeface="+mn-cs"/>
                        </a:rPr>
                        <a:t>SuccessFactors</a:t>
                      </a:r>
                      <a:r>
                        <a:rPr lang="de-DE" sz="1200" kern="1200" baseline="0" dirty="0">
                          <a:solidFill>
                            <a:schemeClr val="dk1"/>
                          </a:solidFill>
                          <a:latin typeface="+mn-lt"/>
                          <a:ea typeface="+mn-ea"/>
                          <a:cs typeface="+mn-cs"/>
                        </a:rPr>
                        <a:t>.</a:t>
                      </a:r>
                      <a:endParaRPr lang="de-DE" sz="1200" kern="1200" dirty="0">
                        <a:solidFill>
                          <a:schemeClr val="dk1"/>
                        </a:solidFill>
                        <a:latin typeface="+mn-lt"/>
                        <a:ea typeface="+mn-ea"/>
                        <a:cs typeface="+mn-cs"/>
                      </a:endParaRPr>
                    </a:p>
                  </a:txBody>
                  <a:tcPr>
                    <a:solidFill>
                      <a:schemeClr val="accent6"/>
                    </a:solidFill>
                  </a:tcPr>
                </a:tc>
                <a:extLst>
                  <a:ext uri="{0D108BD9-81ED-4DB2-BD59-A6C34878D82A}">
                    <a16:rowId xmlns:a16="http://schemas.microsoft.com/office/drawing/2014/main" val="3778629312"/>
                  </a:ext>
                </a:extLst>
              </a:tr>
            </a:tbl>
          </a:graphicData>
        </a:graphic>
      </p:graphicFrame>
      <p:sp>
        <p:nvSpPr>
          <p:cNvPr id="32" name="Oval 26">
            <a:extLst>
              <a:ext uri="{FF2B5EF4-FFF2-40B4-BE49-F238E27FC236}">
                <a16:creationId xmlns:a16="http://schemas.microsoft.com/office/drawing/2014/main" id="{F621D164-7583-194F-915B-96A35FD4E953}"/>
              </a:ext>
            </a:extLst>
          </p:cNvPr>
          <p:cNvSpPr/>
          <p:nvPr/>
        </p:nvSpPr>
        <p:spPr bwMode="auto">
          <a:xfrm>
            <a:off x="4189276" y="3464436"/>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3" name="Oval 27">
            <a:extLst>
              <a:ext uri="{FF2B5EF4-FFF2-40B4-BE49-F238E27FC236}">
                <a16:creationId xmlns:a16="http://schemas.microsoft.com/office/drawing/2014/main" id="{9DBAF4C3-BE60-2441-A854-380E6BB35227}"/>
              </a:ext>
            </a:extLst>
          </p:cNvPr>
          <p:cNvSpPr/>
          <p:nvPr/>
        </p:nvSpPr>
        <p:spPr bwMode="auto">
          <a:xfrm>
            <a:off x="4189276" y="3752468"/>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4" name="Oval 28">
            <a:extLst>
              <a:ext uri="{FF2B5EF4-FFF2-40B4-BE49-F238E27FC236}">
                <a16:creationId xmlns:a16="http://schemas.microsoft.com/office/drawing/2014/main" id="{D0CCE455-FFAC-614F-91F5-6DA9B1790D25}"/>
              </a:ext>
            </a:extLst>
          </p:cNvPr>
          <p:cNvSpPr/>
          <p:nvPr/>
        </p:nvSpPr>
        <p:spPr bwMode="auto">
          <a:xfrm>
            <a:off x="4189276" y="4036969"/>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5" name="Oval 29">
            <a:extLst>
              <a:ext uri="{FF2B5EF4-FFF2-40B4-BE49-F238E27FC236}">
                <a16:creationId xmlns:a16="http://schemas.microsoft.com/office/drawing/2014/main" id="{934CCD46-2475-E548-B38F-5CB755E07A84}"/>
              </a:ext>
            </a:extLst>
          </p:cNvPr>
          <p:cNvSpPr/>
          <p:nvPr/>
        </p:nvSpPr>
        <p:spPr bwMode="auto">
          <a:xfrm>
            <a:off x="4189276" y="4302149"/>
            <a:ext cx="178532" cy="162302"/>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6" name="Oval 30">
            <a:extLst>
              <a:ext uri="{FF2B5EF4-FFF2-40B4-BE49-F238E27FC236}">
                <a16:creationId xmlns:a16="http://schemas.microsoft.com/office/drawing/2014/main" id="{F480B87B-C704-AA46-828D-EBC244AAE0E5}"/>
              </a:ext>
            </a:extLst>
          </p:cNvPr>
          <p:cNvSpPr/>
          <p:nvPr/>
        </p:nvSpPr>
        <p:spPr bwMode="auto">
          <a:xfrm>
            <a:off x="4189276" y="4562842"/>
            <a:ext cx="178532" cy="162302"/>
          </a:xfrm>
          <a:prstGeom prst="ellipse">
            <a:avLst/>
          </a:prstGeom>
          <a:solidFill>
            <a:srgbClr val="FFFF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7" name="Oval 31">
            <a:extLst>
              <a:ext uri="{FF2B5EF4-FFF2-40B4-BE49-F238E27FC236}">
                <a16:creationId xmlns:a16="http://schemas.microsoft.com/office/drawing/2014/main" id="{06C877B1-9E90-684B-A779-61EA80D93F61}"/>
              </a:ext>
            </a:extLst>
          </p:cNvPr>
          <p:cNvSpPr/>
          <p:nvPr/>
        </p:nvSpPr>
        <p:spPr bwMode="auto">
          <a:xfrm>
            <a:off x="4189276" y="2402602"/>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8" name="Oval 32">
            <a:extLst>
              <a:ext uri="{FF2B5EF4-FFF2-40B4-BE49-F238E27FC236}">
                <a16:creationId xmlns:a16="http://schemas.microsoft.com/office/drawing/2014/main" id="{B55811FB-5155-244D-B569-04FE54DE0E0F}"/>
              </a:ext>
            </a:extLst>
          </p:cNvPr>
          <p:cNvSpPr/>
          <p:nvPr/>
        </p:nvSpPr>
        <p:spPr bwMode="auto">
          <a:xfrm>
            <a:off x="4189276" y="2834650"/>
            <a:ext cx="178532" cy="162302"/>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39" name="Oval 37">
            <a:extLst>
              <a:ext uri="{FF2B5EF4-FFF2-40B4-BE49-F238E27FC236}">
                <a16:creationId xmlns:a16="http://schemas.microsoft.com/office/drawing/2014/main" id="{521D2F4D-1322-9943-8E5A-4E516DFDD331}"/>
              </a:ext>
            </a:extLst>
          </p:cNvPr>
          <p:cNvSpPr/>
          <p:nvPr/>
        </p:nvSpPr>
        <p:spPr bwMode="auto">
          <a:xfrm>
            <a:off x="4189276" y="4922882"/>
            <a:ext cx="178532" cy="162302"/>
          </a:xfrm>
          <a:prstGeom prst="ellipse">
            <a:avLst/>
          </a:prstGeom>
          <a:solidFill>
            <a:srgbClr val="FFFF0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0" name="Oval 38">
            <a:extLst>
              <a:ext uri="{FF2B5EF4-FFF2-40B4-BE49-F238E27FC236}">
                <a16:creationId xmlns:a16="http://schemas.microsoft.com/office/drawing/2014/main" id="{A05C6251-4CB9-1E4A-ACDD-42C31C29E328}"/>
              </a:ext>
            </a:extLst>
          </p:cNvPr>
          <p:cNvSpPr/>
          <p:nvPr/>
        </p:nvSpPr>
        <p:spPr bwMode="auto">
          <a:xfrm>
            <a:off x="4189276" y="3191159"/>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1" name="Oval 30">
            <a:extLst>
              <a:ext uri="{FF2B5EF4-FFF2-40B4-BE49-F238E27FC236}">
                <a16:creationId xmlns:a16="http://schemas.microsoft.com/office/drawing/2014/main" id="{F480B87B-C704-AA46-828D-EBC244AAE0E5}"/>
              </a:ext>
            </a:extLst>
          </p:cNvPr>
          <p:cNvSpPr/>
          <p:nvPr/>
        </p:nvSpPr>
        <p:spPr bwMode="auto">
          <a:xfrm>
            <a:off x="4189276" y="5373216"/>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
        <p:nvSpPr>
          <p:cNvPr id="42" name="Oval 30">
            <a:extLst>
              <a:ext uri="{FF2B5EF4-FFF2-40B4-BE49-F238E27FC236}">
                <a16:creationId xmlns:a16="http://schemas.microsoft.com/office/drawing/2014/main" id="{F480B87B-C704-AA46-828D-EBC244AAE0E5}"/>
              </a:ext>
            </a:extLst>
          </p:cNvPr>
          <p:cNvSpPr/>
          <p:nvPr/>
        </p:nvSpPr>
        <p:spPr bwMode="auto">
          <a:xfrm>
            <a:off x="4189276" y="5760415"/>
            <a:ext cx="178532" cy="162302"/>
          </a:xfrm>
          <a:prstGeom prst="ellipse">
            <a:avLst/>
          </a:prstGeom>
          <a:solidFill>
            <a:srgbClr val="00B050"/>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Arial" charset="0"/>
              <a:buNone/>
              <a:tabLst/>
            </a:pPr>
            <a:endParaRPr kumimoji="0" lang="de-DE" sz="2000" b="0" i="0" u="none" strike="noStrike" cap="none" normalizeH="0" baseline="0" dirty="0" err="1">
              <a:ln>
                <a:noFill/>
              </a:ln>
              <a:solidFill>
                <a:schemeClr val="bg1"/>
              </a:solidFill>
              <a:effectLst/>
              <a:latin typeface="Arial" charset="0"/>
              <a:cs typeface="Arial" charset="0"/>
            </a:endParaRPr>
          </a:p>
        </p:txBody>
      </p:sp>
    </p:spTree>
    <p:extLst>
      <p:ext uri="{BB962C8B-B14F-4D97-AF65-F5344CB8AC3E}">
        <p14:creationId xmlns:p14="http://schemas.microsoft.com/office/powerpoint/2010/main" val="40926949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2"/>
            </p:custDataLst>
            <p:extLst>
              <p:ext uri="{D42A27DB-BD31-4B8C-83A1-F6EECF244321}">
                <p14:modId xmlns:p14="http://schemas.microsoft.com/office/powerpoint/2010/main" val="39081433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97" name="think-cell Folie" r:id="rId5" imgW="270" imgH="270" progId="TCLayout.ActiveDocument.1">
                  <p:embed/>
                </p:oleObj>
              </mc:Choice>
              <mc:Fallback>
                <p:oleObj name="think-cell Folie" r:id="rId5" imgW="270" imgH="270" progId="TCLayout.ActiveDocument.1">
                  <p:embed/>
                  <p:pic>
                    <p:nvPicPr>
                      <p:cNvPr id="7" name="Objekt 6"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hteck 7" hidden="1"/>
          <p:cNvSpPr/>
          <p:nvPr>
            <p:custDataLst>
              <p:tags r:id="rId3"/>
            </p:custDataLst>
          </p:nvPr>
        </p:nvSpPr>
        <p:spPr bwMode="auto">
          <a:xfrm>
            <a:off x="0" y="0"/>
            <a:ext cx="158750" cy="158750"/>
          </a:xfrm>
          <a:prstGeom prst="rect">
            <a:avLst/>
          </a:prstGeom>
          <a:solidFill>
            <a:schemeClr val="accent1"/>
          </a:solidFill>
          <a:ln w="9525" cap="flat" cmpd="sng" algn="ctr">
            <a:noFill/>
            <a:prstDash val="solid"/>
            <a:round/>
            <a:headEnd type="none" w="med" len="med"/>
            <a:tailEnd type="none" w="med" len="med"/>
          </a:ln>
          <a:effectLst/>
          <a:extLst/>
        </p:spPr>
        <p:txBody>
          <a:bodyPr vert="horz" wrap="none" lIns="0" tIns="0" rIns="0" bIns="0" numCol="1" spcCol="0" rtlCol="0" anchor="ctr" anchorCtr="0" compatLnSpc="1">
            <a:prstTxWarp prst="textNoShape">
              <a:avLst/>
            </a:prstTxWarp>
            <a:noAutofit/>
          </a:bodyPr>
          <a:lstStyle/>
          <a:p>
            <a:endParaRPr kumimoji="0" lang="de-DE" sz="2500" b="1" u="none" strike="noStrike" cap="none" normalizeH="0" dirty="0" err="1">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el 1"/>
          <p:cNvSpPr>
            <a:spLocks noGrp="1"/>
          </p:cNvSpPr>
          <p:nvPr>
            <p:ph type="title"/>
          </p:nvPr>
        </p:nvSpPr>
        <p:spPr/>
        <p:txBody>
          <a:bodyPr/>
          <a:lstStyle/>
          <a:p>
            <a:r>
              <a:rPr lang="de-DE" dirty="0"/>
              <a:t>Core Hybrid-Modell als Erfolgsgarant</a:t>
            </a:r>
            <a:endParaRPr lang="de-DE" sz="1400" dirty="0"/>
          </a:p>
        </p:txBody>
      </p:sp>
      <p:sp>
        <p:nvSpPr>
          <p:cNvPr id="5" name="Datumsplatzhalter 4"/>
          <p:cNvSpPr>
            <a:spLocks noGrp="1"/>
          </p:cNvSpPr>
          <p:nvPr>
            <p:ph type="dt" sz="half" idx="12"/>
          </p:nvPr>
        </p:nvSpPr>
        <p:spPr/>
        <p:txBody>
          <a:bodyPr/>
          <a:lstStyle/>
          <a:p>
            <a:pPr algn="l"/>
            <a:fld id="{9C404E54-5B31-4047-8E8B-1DB674303504}" type="datetime1">
              <a:rPr lang="de-DE" smtClean="0"/>
              <a:t>20.05.2019</a:t>
            </a:fld>
            <a:endParaRPr lang="de-DE" dirty="0"/>
          </a:p>
        </p:txBody>
      </p:sp>
      <p:sp>
        <p:nvSpPr>
          <p:cNvPr id="6" name="Foliennummernplatzhalter 5"/>
          <p:cNvSpPr>
            <a:spLocks noGrp="1"/>
          </p:cNvSpPr>
          <p:nvPr>
            <p:ph type="sldNum" sz="quarter" idx="13"/>
          </p:nvPr>
        </p:nvSpPr>
        <p:spPr/>
        <p:txBody>
          <a:bodyPr/>
          <a:lstStyle/>
          <a:p>
            <a:r>
              <a:rPr lang="de-DE"/>
              <a:t>Seite </a:t>
            </a:r>
            <a:fld id="{6F1BA828-8884-4DE0-86D6-A69D5A920C2F}" type="slidenum">
              <a:rPr lang="de-DE" smtClean="0"/>
              <a:pPr/>
              <a:t>8</a:t>
            </a:fld>
            <a:endParaRPr lang="de-DE" dirty="0"/>
          </a:p>
        </p:txBody>
      </p:sp>
      <p:sp>
        <p:nvSpPr>
          <p:cNvPr id="42" name="Text Placeholder 5"/>
          <p:cNvSpPr txBox="1">
            <a:spLocks/>
          </p:cNvSpPr>
          <p:nvPr/>
        </p:nvSpPr>
        <p:spPr bwMode="gray">
          <a:xfrm>
            <a:off x="325337" y="1268760"/>
            <a:ext cx="6543721" cy="4391027"/>
          </a:xfrm>
          <a:prstGeom prst="rect">
            <a:avLst/>
          </a:prstGeom>
        </p:spPr>
        <p:txBody>
          <a:bodyPr vert="horz" lIns="0" tIns="0" rIns="0" bIns="0" rtlCol="0">
            <a:noAutofit/>
          </a:bodyPr>
          <a:lst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just" defTabSz="1088776" rtl="0" eaLnBrk="1" fontAlgn="auto" latinLnBrk="0" hangingPunct="1">
              <a:lnSpc>
                <a:spcPct val="100000"/>
              </a:lnSpc>
              <a:spcBef>
                <a:spcPts val="2400"/>
              </a:spcBef>
              <a:spcAft>
                <a:spcPts val="0"/>
              </a:spcAft>
              <a:buClr>
                <a:srgbClr val="F0AB00"/>
              </a:buClr>
              <a:buSzPct val="80000"/>
              <a:buFontTx/>
              <a:buNone/>
              <a:tabLst/>
              <a:defRPr/>
            </a:pPr>
            <a:r>
              <a:rPr kumimoji="0" lang="de-DE" sz="2000" b="1" i="0" u="none" strike="noStrike" kern="1200" cap="none" spc="0" normalizeH="0" baseline="0" noProof="0" dirty="0">
                <a:ln>
                  <a:noFill/>
                </a:ln>
                <a:solidFill>
                  <a:srgbClr val="000000"/>
                </a:solidFill>
                <a:effectLst/>
                <a:uLnTx/>
                <a:uFillTx/>
                <a:latin typeface="Arial"/>
                <a:ea typeface="+mn-ea"/>
                <a:cs typeface="+mn-cs"/>
              </a:rPr>
              <a:t>Das Core Hybrid-Modell - bestehend aus SAP SuccessFactors und SAP HCM - ist die technologische Erfolgsbasis für die zukünftige Ausrichtung der HR-Prozesse in der DZ BANK und weiteren Gruppen-Unternehmen.</a:t>
            </a:r>
          </a:p>
          <a:p>
            <a:pPr marL="342831" marR="0" lvl="2" indent="-342831" algn="l" defTabSz="1088776" rtl="0" eaLnBrk="1" fontAlgn="auto" latinLnBrk="0" hangingPunct="1">
              <a:lnSpc>
                <a:spcPct val="100000"/>
              </a:lnSpc>
              <a:spcBef>
                <a:spcPts val="600"/>
              </a:spcBef>
              <a:spcAft>
                <a:spcPts val="0"/>
              </a:spcAft>
              <a:buClr>
                <a:srgbClr val="CCCCCC"/>
              </a:buClr>
              <a:buSzPct val="100000"/>
              <a:buFont typeface="+mj-lt"/>
              <a:buAutoNum type="arabicPeriod"/>
              <a:tabLst/>
              <a:defRPr/>
            </a:pPr>
            <a:endParaRPr kumimoji="0" lang="de-DE" sz="1600" b="0" i="0" u="none" strike="noStrike" kern="1200" cap="none" spc="0" normalizeH="0" baseline="0" noProof="0" dirty="0">
              <a:ln>
                <a:noFill/>
              </a:ln>
              <a:solidFill>
                <a:srgbClr val="000000"/>
              </a:solidFill>
              <a:effectLst/>
              <a:uLnTx/>
              <a:uFillTx/>
              <a:latin typeface="Arial"/>
              <a:ea typeface="+mn-ea"/>
              <a:cs typeface="+mn-cs"/>
            </a:endParaRPr>
          </a:p>
          <a:p>
            <a:pPr marL="342831" marR="0" lvl="2" indent="-342831" algn="l" defTabSz="1088776" rtl="0" eaLnBrk="1" fontAlgn="auto" latinLnBrk="0" hangingPunct="1">
              <a:lnSpc>
                <a:spcPct val="100000"/>
              </a:lnSpc>
              <a:spcBef>
                <a:spcPts val="600"/>
              </a:spcBef>
              <a:spcAft>
                <a:spcPts val="0"/>
              </a:spcAft>
              <a:buClr>
                <a:srgbClr val="CCCCCC"/>
              </a:buClr>
              <a:buSzPct val="100000"/>
              <a:buFont typeface="+mj-lt"/>
              <a:buAutoNum type="arabicPeriod"/>
              <a:tabLst/>
              <a:defRPr/>
            </a:pPr>
            <a:r>
              <a:rPr kumimoji="0" lang="de-DE" sz="1600" b="0" i="0" u="none" strike="noStrike" kern="1200" cap="none" spc="0" normalizeH="0" baseline="0" noProof="0" dirty="0">
                <a:ln>
                  <a:noFill/>
                </a:ln>
                <a:solidFill>
                  <a:srgbClr val="000000"/>
                </a:solidFill>
                <a:effectLst/>
                <a:uLnTx/>
                <a:uFillTx/>
                <a:latin typeface="Arial"/>
                <a:ea typeface="+mn-ea"/>
                <a:cs typeface="+mn-cs"/>
              </a:rPr>
              <a:t>Optimierte HR-Kern- und Talent-Prozesse in SuccessFactors. </a:t>
            </a:r>
          </a:p>
          <a:p>
            <a:pPr marL="342831" marR="0" lvl="2" indent="-342831" algn="l" defTabSz="1088776" rtl="0" eaLnBrk="1" fontAlgn="auto" latinLnBrk="0" hangingPunct="1">
              <a:lnSpc>
                <a:spcPct val="100000"/>
              </a:lnSpc>
              <a:spcBef>
                <a:spcPts val="600"/>
              </a:spcBef>
              <a:spcAft>
                <a:spcPts val="0"/>
              </a:spcAft>
              <a:buClr>
                <a:srgbClr val="CCCCCC"/>
              </a:buClr>
              <a:buSzPct val="100000"/>
              <a:buFont typeface="+mj-lt"/>
              <a:buAutoNum type="arabicPeriod"/>
              <a:tabLst/>
              <a:defRPr/>
            </a:pPr>
            <a:r>
              <a:rPr lang="de-DE" sz="1600" dirty="0">
                <a:solidFill>
                  <a:srgbClr val="000000"/>
                </a:solidFill>
                <a:latin typeface="Arial"/>
              </a:rPr>
              <a:t>Zeitwirtschaft und Gehaltsabrechnung unverändert und stabil in  SAP HCM.</a:t>
            </a:r>
            <a:endParaRPr kumimoji="0" lang="de-DE" sz="1600" b="0" i="0" u="none" strike="noStrike" kern="1200" cap="none" spc="0" normalizeH="0" baseline="0" noProof="0" dirty="0">
              <a:ln>
                <a:noFill/>
              </a:ln>
              <a:solidFill>
                <a:srgbClr val="000000"/>
              </a:solidFill>
              <a:effectLst/>
              <a:uLnTx/>
              <a:uFillTx/>
              <a:latin typeface="Arial"/>
              <a:ea typeface="+mn-ea"/>
              <a:cs typeface="+mn-cs"/>
            </a:endParaRPr>
          </a:p>
          <a:p>
            <a:pPr marL="342831" marR="0" lvl="2" indent="-342831" algn="l" defTabSz="1088776" rtl="0" eaLnBrk="1" fontAlgn="auto" latinLnBrk="0" hangingPunct="1">
              <a:lnSpc>
                <a:spcPct val="100000"/>
              </a:lnSpc>
              <a:spcBef>
                <a:spcPts val="600"/>
              </a:spcBef>
              <a:spcAft>
                <a:spcPts val="0"/>
              </a:spcAft>
              <a:buClr>
                <a:srgbClr val="CCCCCC"/>
              </a:buClr>
              <a:buSzPct val="100000"/>
              <a:buFont typeface="+mj-lt"/>
              <a:buAutoNum type="arabicPeriod"/>
              <a:tabLst/>
              <a:defRPr/>
            </a:pPr>
            <a:r>
              <a:rPr kumimoji="0" lang="de-DE" sz="1600" b="0" i="0" u="none" strike="noStrike" kern="1200" cap="none" spc="0" normalizeH="0" baseline="0" noProof="0" dirty="0">
                <a:ln>
                  <a:noFill/>
                </a:ln>
                <a:solidFill>
                  <a:srgbClr val="000000"/>
                </a:solidFill>
                <a:effectLst/>
                <a:uLnTx/>
                <a:uFillTx/>
                <a:latin typeface="Arial"/>
                <a:ea typeface="+mn-ea"/>
                <a:cs typeface="+mn-cs"/>
              </a:rPr>
              <a:t>Synchronisierung der Daten zwischen beiden Welten</a:t>
            </a:r>
            <a:r>
              <a:rPr lang="de-DE" sz="1600" dirty="0">
                <a:solidFill>
                  <a:srgbClr val="000000"/>
                </a:solidFill>
                <a:latin typeface="Arial"/>
              </a:rPr>
              <a:t> zur Sicherstellung der Abrechnung.</a:t>
            </a:r>
            <a:endParaRPr kumimoji="0" lang="de-DE" sz="16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43" name="Group 17"/>
          <p:cNvGrpSpPr/>
          <p:nvPr/>
        </p:nvGrpSpPr>
        <p:grpSpPr>
          <a:xfrm>
            <a:off x="8986318" y="4415434"/>
            <a:ext cx="2294258" cy="1565800"/>
            <a:chOff x="6547084" y="4543519"/>
            <a:chExt cx="1935414" cy="1566162"/>
          </a:xfrm>
        </p:grpSpPr>
        <p:sp>
          <p:nvSpPr>
            <p:cNvPr id="44" name="Rectangle 19"/>
            <p:cNvSpPr/>
            <p:nvPr/>
          </p:nvSpPr>
          <p:spPr bwMode="gray">
            <a:xfrm>
              <a:off x="6547084" y="4543519"/>
              <a:ext cx="1935414" cy="365760"/>
            </a:xfrm>
            <a:prstGeom prst="rect">
              <a:avLst/>
            </a:prstGeom>
            <a:solidFill>
              <a:srgbClr val="00195A"/>
            </a:solidFill>
          </p:spPr>
          <p:txBody>
            <a:bodyPr wrap="square" rtlCol="0" anchor="ctr" anchorCtr="0">
              <a:noAutofit/>
            </a:bodyPr>
            <a:lstStyle/>
            <a:p>
              <a:pPr marL="0" marR="0" lvl="0" indent="0" defTabSz="1088776"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cs typeface="Arial"/>
                </a:rPr>
                <a:t>Time &amp; Attendance</a:t>
              </a:r>
            </a:p>
          </p:txBody>
        </p:sp>
        <p:sp>
          <p:nvSpPr>
            <p:cNvPr id="45" name="Rectangle 20"/>
            <p:cNvSpPr/>
            <p:nvPr/>
          </p:nvSpPr>
          <p:spPr bwMode="gray">
            <a:xfrm>
              <a:off x="6547084" y="4943653"/>
              <a:ext cx="1935414" cy="365760"/>
            </a:xfrm>
            <a:prstGeom prst="rect">
              <a:avLst/>
            </a:prstGeom>
            <a:solidFill>
              <a:srgbClr val="003283"/>
            </a:solidFill>
          </p:spPr>
          <p:txBody>
            <a:bodyPr wrap="square" rtlCol="0" anchor="ctr" anchorCtr="0">
              <a:noAutofit/>
            </a:bodyPr>
            <a:lstStyle/>
            <a:p>
              <a:pPr marL="0" marR="0" lvl="0" indent="0" defTabSz="108877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rPr>
                <a:t>Payroll</a:t>
              </a:r>
            </a:p>
          </p:txBody>
        </p:sp>
        <p:sp>
          <p:nvSpPr>
            <p:cNvPr id="46" name="Rectangle 21"/>
            <p:cNvSpPr/>
            <p:nvPr/>
          </p:nvSpPr>
          <p:spPr bwMode="gray">
            <a:xfrm>
              <a:off x="6547084" y="5743921"/>
              <a:ext cx="1935414" cy="365760"/>
            </a:xfrm>
            <a:prstGeom prst="rect">
              <a:avLst/>
            </a:prstGeom>
            <a:solidFill>
              <a:srgbClr val="CCCCCC"/>
            </a:solidFill>
          </p:spPr>
          <p:txBody>
            <a:bodyPr wrap="square" rtlCol="0" anchor="ctr" anchorCtr="0">
              <a:noAutofit/>
            </a:bodyPr>
            <a:lstStyle/>
            <a:p>
              <a:pPr marL="0" marR="0" lvl="0" indent="0" defTabSz="108877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a:cs typeface="Arial"/>
                </a:rPr>
                <a:t>ERP</a:t>
              </a:r>
            </a:p>
          </p:txBody>
        </p:sp>
      </p:grpSp>
      <p:sp>
        <p:nvSpPr>
          <p:cNvPr id="47" name="TextBox 26"/>
          <p:cNvSpPr txBox="1"/>
          <p:nvPr/>
        </p:nvSpPr>
        <p:spPr>
          <a:xfrm>
            <a:off x="7700150" y="4773120"/>
            <a:ext cx="1038458" cy="520820"/>
          </a:xfrm>
          <a:prstGeom prst="rect">
            <a:avLst/>
          </a:prstGeom>
          <a:noFill/>
          <a:ln>
            <a:noFill/>
          </a:ln>
        </p:spPr>
        <p:txBody>
          <a:bodyPr wrap="square" lIns="0" tIns="0" rIns="0" bIns="0" rtlCol="0" anchor="ctr" anchorCtr="0">
            <a:noAutofit/>
          </a:bodyPr>
          <a:lstStyle/>
          <a:p>
            <a:pPr defTabSz="1205236" fontAlgn="auto">
              <a:spcBef>
                <a:spcPct val="50000"/>
              </a:spcBef>
              <a:spcAft>
                <a:spcPts val="0"/>
              </a:spcAft>
              <a:buClr>
                <a:srgbClr val="F0AB00"/>
              </a:buClr>
              <a:buSzPct val="80000"/>
              <a:buFontTx/>
              <a:buNone/>
            </a:pPr>
            <a:r>
              <a:rPr lang="en-US" sz="1900" kern="0" dirty="0">
                <a:solidFill>
                  <a:srgbClr val="000000"/>
                </a:solidFill>
                <a:latin typeface="Arial" panose="020B0604020202020204" pitchFamily="34" charset="0"/>
                <a:ea typeface="Arial Unicode MS" pitchFamily="34" charset="-128"/>
                <a:cs typeface="Arial Unicode MS" pitchFamily="34" charset="-128"/>
              </a:rPr>
              <a:t> On-Premise</a:t>
            </a:r>
          </a:p>
        </p:txBody>
      </p:sp>
      <p:sp>
        <p:nvSpPr>
          <p:cNvPr id="48" name="Rectangle 15"/>
          <p:cNvSpPr/>
          <p:nvPr/>
        </p:nvSpPr>
        <p:spPr>
          <a:xfrm>
            <a:off x="349766" y="4725144"/>
            <a:ext cx="6482379" cy="1296144"/>
          </a:xfrm>
          <a:prstGeom prst="rect">
            <a:avLst/>
          </a:prstGeom>
          <a:solidFill>
            <a:srgbClr val="008FD3"/>
          </a:solidFill>
        </p:spPr>
        <p:txBody>
          <a:bodyPr wrap="square">
            <a:noAutofit/>
          </a:bodyPr>
          <a:lstStyle/>
          <a:p>
            <a:pPr marL="0" marR="0" lvl="1" indent="0" defTabSz="1088776" eaLnBrk="1" fontAlgn="auto" latinLnBrk="0" hangingPunct="1">
              <a:lnSpc>
                <a:spcPct val="100000"/>
              </a:lnSpc>
              <a:spcBef>
                <a:spcPts val="0"/>
              </a:spcBef>
              <a:spcAft>
                <a:spcPts val="0"/>
              </a:spcAft>
              <a:buClr>
                <a:srgbClr val="FDB913"/>
              </a:buClr>
              <a:buSzPct val="100000"/>
              <a:buFont typeface="wingdings"/>
              <a:buNone/>
              <a:tabLst/>
              <a:defRPr/>
            </a:pPr>
            <a:r>
              <a:rPr kumimoji="0" lang="de-DE" sz="1800" b="0" i="0" u="none" strike="noStrike" kern="0" cap="none" spc="0" normalizeH="0" baseline="0" noProof="0" dirty="0">
                <a:ln>
                  <a:noFill/>
                </a:ln>
                <a:solidFill>
                  <a:srgbClr val="FFFFFF"/>
                </a:solidFill>
                <a:effectLst/>
                <a:uLnTx/>
                <a:uFillTx/>
                <a:latin typeface="Arial"/>
                <a:cs typeface="+mn-cs"/>
                <a:sym typeface="Wingdings" panose="05000000000000000000" pitchFamily="2" charset="2"/>
              </a:rPr>
              <a:t>Implementierung von SAP SuccessFactors Recruiting, Onboarding </a:t>
            </a:r>
            <a:r>
              <a:rPr lang="de-DE" sz="1800" kern="0" dirty="0" err="1">
                <a:solidFill>
                  <a:srgbClr val="FFFFFF"/>
                </a:solidFill>
                <a:latin typeface="Arial"/>
                <a:cs typeface="+mn-cs"/>
                <a:sym typeface="Wingdings" panose="05000000000000000000" pitchFamily="2" charset="2"/>
              </a:rPr>
              <a:t>u</a:t>
            </a:r>
            <a:r>
              <a:rPr kumimoji="0" lang="de-DE" sz="1800" b="0" i="0" u="none" strike="noStrike" kern="0" cap="none" spc="0" normalizeH="0" baseline="0" noProof="0" dirty="0" err="1">
                <a:ln>
                  <a:noFill/>
                </a:ln>
                <a:solidFill>
                  <a:srgbClr val="FFFFFF"/>
                </a:solidFill>
                <a:effectLst/>
                <a:uLnTx/>
                <a:uFillTx/>
                <a:latin typeface="Arial"/>
                <a:cs typeface="+mn-cs"/>
                <a:sym typeface="Wingdings" panose="05000000000000000000" pitchFamily="2" charset="2"/>
              </a:rPr>
              <a:t>nd</a:t>
            </a:r>
            <a:r>
              <a:rPr kumimoji="0" lang="de-DE" sz="1800" b="0" i="0" u="none" strike="noStrike" kern="0" cap="none" spc="0" normalizeH="0" baseline="0" noProof="0" dirty="0">
                <a:ln>
                  <a:noFill/>
                </a:ln>
                <a:solidFill>
                  <a:srgbClr val="FFFFFF"/>
                </a:solidFill>
                <a:effectLst/>
                <a:uLnTx/>
                <a:uFillTx/>
                <a:latin typeface="Arial"/>
                <a:cs typeface="+mn-cs"/>
                <a:sym typeface="Wingdings" panose="05000000000000000000" pitchFamily="2" charset="2"/>
              </a:rPr>
              <a:t> </a:t>
            </a:r>
            <a:r>
              <a:rPr kumimoji="0" lang="de-DE" sz="1800" b="0" i="0" u="none" strike="noStrike" kern="0" cap="none" spc="0" normalizeH="0" baseline="0" noProof="0" dirty="0" err="1">
                <a:ln>
                  <a:noFill/>
                </a:ln>
                <a:solidFill>
                  <a:srgbClr val="FFFFFF"/>
                </a:solidFill>
                <a:effectLst/>
                <a:uLnTx/>
                <a:uFillTx/>
                <a:latin typeface="Arial"/>
                <a:cs typeface="+mn-cs"/>
                <a:sym typeface="Wingdings" panose="05000000000000000000" pitchFamily="2" charset="2"/>
              </a:rPr>
              <a:t>Employee</a:t>
            </a:r>
            <a:r>
              <a:rPr kumimoji="0" lang="de-DE" sz="1800" b="0" i="0" u="none" strike="noStrike" kern="0" cap="none" spc="0" normalizeH="0" baseline="0" noProof="0" dirty="0">
                <a:ln>
                  <a:noFill/>
                </a:ln>
                <a:solidFill>
                  <a:srgbClr val="FFFFFF"/>
                </a:solidFill>
                <a:effectLst/>
                <a:uLnTx/>
                <a:uFillTx/>
                <a:latin typeface="Arial"/>
                <a:cs typeface="+mn-cs"/>
                <a:sym typeface="Wingdings" panose="05000000000000000000" pitchFamily="2" charset="2"/>
              </a:rPr>
              <a:t> Central sowie Anbindung an das bestehende SAP ERP HCM Zeitwirtschaft und Entgeltabrechnung.</a:t>
            </a:r>
          </a:p>
        </p:txBody>
      </p:sp>
      <p:cxnSp>
        <p:nvCxnSpPr>
          <p:cNvPr id="49" name="Straight Arrow Connector 18"/>
          <p:cNvCxnSpPr/>
          <p:nvPr/>
        </p:nvCxnSpPr>
        <p:spPr>
          <a:xfrm>
            <a:off x="10128448" y="3212976"/>
            <a:ext cx="8099" cy="1152128"/>
          </a:xfrm>
          <a:prstGeom prst="straightConnector1">
            <a:avLst/>
          </a:prstGeom>
          <a:noFill/>
          <a:ln w="25400" cap="flat" cmpd="sng" algn="ctr">
            <a:solidFill>
              <a:srgbClr val="000000">
                <a:lumMod val="50000"/>
                <a:lumOff val="50000"/>
              </a:srgbClr>
            </a:solidFill>
            <a:prstDash val="solid"/>
            <a:headEnd type="arrow" w="lg" len="med"/>
            <a:tailEnd type="arrow" w="lg" len="med"/>
          </a:ln>
          <a:effectLst/>
        </p:spPr>
      </p:cxnSp>
      <p:sp>
        <p:nvSpPr>
          <p:cNvPr id="50" name="TextBox 23"/>
          <p:cNvSpPr txBox="1"/>
          <p:nvPr/>
        </p:nvSpPr>
        <p:spPr>
          <a:xfrm>
            <a:off x="7700150" y="1615290"/>
            <a:ext cx="1249989" cy="520820"/>
          </a:xfrm>
          <a:prstGeom prst="rect">
            <a:avLst/>
          </a:prstGeom>
          <a:noFill/>
          <a:ln>
            <a:noFill/>
          </a:ln>
        </p:spPr>
        <p:txBody>
          <a:bodyPr wrap="square" lIns="0" tIns="0" rIns="0" bIns="0" rtlCol="0" anchor="ctr" anchorCtr="0">
            <a:noAutofit/>
          </a:bodyPr>
          <a:lstStyle/>
          <a:p>
            <a:pPr defTabSz="1205236" fontAlgn="auto">
              <a:spcBef>
                <a:spcPct val="50000"/>
              </a:spcBef>
              <a:spcAft>
                <a:spcPts val="0"/>
              </a:spcAft>
              <a:buClr>
                <a:srgbClr val="F0AB00"/>
              </a:buClr>
              <a:buSzPct val="80000"/>
              <a:buFontTx/>
              <a:buNone/>
            </a:pPr>
            <a:r>
              <a:rPr lang="en-US" sz="1900" kern="0" dirty="0">
                <a:solidFill>
                  <a:srgbClr val="000000"/>
                </a:solidFill>
                <a:latin typeface="Arial" panose="020B0604020202020204" pitchFamily="34" charset="0"/>
                <a:ea typeface="Arial Unicode MS" pitchFamily="34" charset="-128"/>
                <a:cs typeface="Arial Unicode MS" pitchFamily="34" charset="-128"/>
              </a:rPr>
              <a:t> Cloud</a:t>
            </a:r>
          </a:p>
        </p:txBody>
      </p:sp>
      <p:sp>
        <p:nvSpPr>
          <p:cNvPr id="51" name="TextBox 27"/>
          <p:cNvSpPr txBox="1"/>
          <p:nvPr/>
        </p:nvSpPr>
        <p:spPr>
          <a:xfrm>
            <a:off x="8713728" y="1916832"/>
            <a:ext cx="2845637" cy="1200329"/>
          </a:xfrm>
          <a:prstGeom prst="rect">
            <a:avLst/>
          </a:prstGeom>
          <a:noFill/>
          <a:ln>
            <a:noFill/>
          </a:ln>
        </p:spPr>
        <p:txBody>
          <a:bodyPr wrap="square" lIns="0" tIns="0" rIns="0" bIns="0" rtlCol="0">
            <a:spAutoFit/>
          </a:bodyPr>
          <a:lstStyle/>
          <a:p>
            <a:pPr defTabSz="1205316" fontAlgn="auto">
              <a:spcBef>
                <a:spcPct val="50000"/>
              </a:spcBef>
              <a:spcAft>
                <a:spcPts val="0"/>
              </a:spcAft>
              <a:buClr>
                <a:srgbClr val="F0AB00"/>
              </a:buClr>
              <a:buSzPct val="80000"/>
              <a:buFontTx/>
              <a:buNone/>
            </a:pPr>
            <a:r>
              <a:rPr lang="en-US" sz="1200" kern="0" dirty="0">
                <a:solidFill>
                  <a:srgbClr val="000000"/>
                </a:solidFill>
                <a:latin typeface="Arial" panose="020B0604020202020204" pitchFamily="34" charset="0"/>
                <a:ea typeface="Arial Unicode MS" pitchFamily="34" charset="-128"/>
                <a:cs typeface="Arial Unicode MS" pitchFamily="34" charset="-128"/>
              </a:rPr>
              <a:t>Recruiting &amp; Onboarding</a:t>
            </a:r>
          </a:p>
          <a:p>
            <a:pPr defTabSz="1205316" fontAlgn="auto">
              <a:spcBef>
                <a:spcPct val="50000"/>
              </a:spcBef>
              <a:spcAft>
                <a:spcPts val="0"/>
              </a:spcAft>
              <a:buClr>
                <a:srgbClr val="F0AB00"/>
              </a:buClr>
              <a:buSzPct val="80000"/>
              <a:buFontTx/>
              <a:buNone/>
            </a:pPr>
            <a:r>
              <a:rPr lang="en-US" sz="1200" kern="0" dirty="0" err="1">
                <a:solidFill>
                  <a:srgbClr val="000000"/>
                </a:solidFill>
                <a:latin typeface="Arial" panose="020B0604020202020204" pitchFamily="34" charset="0"/>
                <a:ea typeface="Arial Unicode MS" pitchFamily="34" charset="-128"/>
                <a:cs typeface="Arial Unicode MS" pitchFamily="34" charset="-128"/>
              </a:rPr>
              <a:t>Personalstamm</a:t>
            </a:r>
            <a:r>
              <a:rPr lang="en-US" sz="1200" kern="0" dirty="0">
                <a:solidFill>
                  <a:srgbClr val="000000"/>
                </a:solidFill>
                <a:latin typeface="Arial" panose="020B0604020202020204" pitchFamily="34" charset="0"/>
                <a:ea typeface="Arial Unicode MS" pitchFamily="34" charset="-128"/>
                <a:cs typeface="Arial Unicode MS" pitchFamily="34" charset="-128"/>
              </a:rPr>
              <a:t> und</a:t>
            </a:r>
            <a:br>
              <a:rPr lang="en-US" sz="1200" kern="0" dirty="0">
                <a:solidFill>
                  <a:srgbClr val="000000"/>
                </a:solidFill>
                <a:latin typeface="Arial" panose="020B0604020202020204" pitchFamily="34" charset="0"/>
                <a:ea typeface="Arial Unicode MS" pitchFamily="34" charset="-128"/>
                <a:cs typeface="Arial Unicode MS" pitchFamily="34" charset="-128"/>
              </a:rPr>
            </a:br>
            <a:r>
              <a:rPr lang="en-US" sz="1200" kern="0" dirty="0" smtClean="0">
                <a:solidFill>
                  <a:srgbClr val="000000"/>
                </a:solidFill>
                <a:latin typeface="Arial" panose="020B0604020202020204" pitchFamily="34" charset="0"/>
                <a:ea typeface="Arial Unicode MS" pitchFamily="34" charset="-128"/>
                <a:cs typeface="Arial Unicode MS" pitchFamily="34" charset="-128"/>
              </a:rPr>
              <a:t>Position-Management</a:t>
            </a:r>
          </a:p>
          <a:p>
            <a:pPr defTabSz="1205316" fontAlgn="auto">
              <a:spcBef>
                <a:spcPct val="50000"/>
              </a:spcBef>
              <a:spcAft>
                <a:spcPts val="0"/>
              </a:spcAft>
              <a:buClr>
                <a:srgbClr val="F0AB00"/>
              </a:buClr>
              <a:buSzPct val="80000"/>
              <a:buFontTx/>
              <a:buNone/>
            </a:pPr>
            <a:r>
              <a:rPr lang="en-US" sz="1200" kern="0" dirty="0" err="1" smtClean="0">
                <a:solidFill>
                  <a:srgbClr val="000000"/>
                </a:solidFill>
                <a:latin typeface="Arial" panose="020B0604020202020204" pitchFamily="34" charset="0"/>
                <a:ea typeface="Arial Unicode MS" pitchFamily="34" charset="-128"/>
                <a:cs typeface="Arial Unicode MS" pitchFamily="34" charset="-128"/>
              </a:rPr>
              <a:t>Personalakte</a:t>
            </a:r>
            <a:endParaRPr lang="en-US" sz="1200" kern="0" dirty="0">
              <a:solidFill>
                <a:srgbClr val="000000"/>
              </a:solidFill>
              <a:latin typeface="Arial" panose="020B0604020202020204" pitchFamily="34" charset="0"/>
              <a:ea typeface="Arial Unicode MS" pitchFamily="34" charset="-128"/>
              <a:cs typeface="Arial Unicode MS" pitchFamily="34" charset="-128"/>
            </a:endParaRPr>
          </a:p>
          <a:p>
            <a:pPr defTabSz="1205316" fontAlgn="auto">
              <a:spcBef>
                <a:spcPct val="50000"/>
              </a:spcBef>
              <a:spcAft>
                <a:spcPts val="0"/>
              </a:spcAft>
              <a:buClr>
                <a:srgbClr val="F0AB00"/>
              </a:buClr>
              <a:buSzPct val="80000"/>
              <a:buFontTx/>
              <a:buNone/>
            </a:pPr>
            <a:r>
              <a:rPr lang="en-US" sz="1200" kern="0" dirty="0">
                <a:solidFill>
                  <a:srgbClr val="000000"/>
                </a:solidFill>
                <a:latin typeface="Arial" panose="020B0604020202020204" pitchFamily="34" charset="0"/>
                <a:ea typeface="Arial Unicode MS" pitchFamily="34" charset="-128"/>
                <a:cs typeface="Arial Unicode MS" pitchFamily="34" charset="-128"/>
              </a:rPr>
              <a:t>Performance Management</a:t>
            </a:r>
          </a:p>
        </p:txBody>
      </p:sp>
      <p:sp>
        <p:nvSpPr>
          <p:cNvPr id="52" name="Freeform 6"/>
          <p:cNvSpPr>
            <a:spLocks/>
          </p:cNvSpPr>
          <p:nvPr/>
        </p:nvSpPr>
        <p:spPr bwMode="auto">
          <a:xfrm>
            <a:off x="8472264" y="1124744"/>
            <a:ext cx="3240360" cy="2088232"/>
          </a:xfrm>
          <a:custGeom>
            <a:avLst/>
            <a:gdLst>
              <a:gd name="T0" fmla="*/ 323 w 361"/>
              <a:gd name="T1" fmla="*/ 117 h 197"/>
              <a:gd name="T2" fmla="*/ 323 w 361"/>
              <a:gd name="T3" fmla="*/ 117 h 197"/>
              <a:gd name="T4" fmla="*/ 274 w 361"/>
              <a:gd name="T5" fmla="*/ 68 h 197"/>
              <a:gd name="T6" fmla="*/ 271 w 361"/>
              <a:gd name="T7" fmla="*/ 68 h 197"/>
              <a:gd name="T8" fmla="*/ 195 w 361"/>
              <a:gd name="T9" fmla="*/ 0 h 197"/>
              <a:gd name="T10" fmla="*/ 118 w 361"/>
              <a:gd name="T11" fmla="*/ 69 h 197"/>
              <a:gd name="T12" fmla="*/ 96 w 361"/>
              <a:gd name="T13" fmla="*/ 64 h 197"/>
              <a:gd name="T14" fmla="*/ 37 w 361"/>
              <a:gd name="T15" fmla="*/ 117 h 197"/>
              <a:gd name="T16" fmla="*/ 0 w 361"/>
              <a:gd name="T17" fmla="*/ 157 h 197"/>
              <a:gd name="T18" fmla="*/ 40 w 361"/>
              <a:gd name="T19" fmla="*/ 197 h 197"/>
              <a:gd name="T20" fmla="*/ 320 w 361"/>
              <a:gd name="T21" fmla="*/ 197 h 197"/>
              <a:gd name="T22" fmla="*/ 320 w 361"/>
              <a:gd name="T23" fmla="*/ 197 h 197"/>
              <a:gd name="T24" fmla="*/ 321 w 361"/>
              <a:gd name="T25" fmla="*/ 197 h 197"/>
              <a:gd name="T26" fmla="*/ 361 w 361"/>
              <a:gd name="T27" fmla="*/ 157 h 197"/>
              <a:gd name="T28" fmla="*/ 323 w 361"/>
              <a:gd name="T29" fmla="*/ 11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197">
                <a:moveTo>
                  <a:pt x="323" y="117"/>
                </a:moveTo>
                <a:cubicBezTo>
                  <a:pt x="323" y="117"/>
                  <a:pt x="323" y="117"/>
                  <a:pt x="323" y="117"/>
                </a:cubicBezTo>
                <a:cubicBezTo>
                  <a:pt x="323" y="90"/>
                  <a:pt x="301" y="68"/>
                  <a:pt x="274" y="68"/>
                </a:cubicBezTo>
                <a:cubicBezTo>
                  <a:pt x="273" y="68"/>
                  <a:pt x="272" y="68"/>
                  <a:pt x="271" y="68"/>
                </a:cubicBezTo>
                <a:cubicBezTo>
                  <a:pt x="266" y="30"/>
                  <a:pt x="234" y="0"/>
                  <a:pt x="195" y="0"/>
                </a:cubicBezTo>
                <a:cubicBezTo>
                  <a:pt x="155" y="0"/>
                  <a:pt x="123" y="30"/>
                  <a:pt x="118" y="69"/>
                </a:cubicBezTo>
                <a:cubicBezTo>
                  <a:pt x="112" y="66"/>
                  <a:pt x="104" y="64"/>
                  <a:pt x="96" y="64"/>
                </a:cubicBezTo>
                <a:cubicBezTo>
                  <a:pt x="66" y="64"/>
                  <a:pt x="41" y="87"/>
                  <a:pt x="37" y="117"/>
                </a:cubicBezTo>
                <a:cubicBezTo>
                  <a:pt x="16" y="118"/>
                  <a:pt x="0" y="136"/>
                  <a:pt x="0" y="157"/>
                </a:cubicBezTo>
                <a:cubicBezTo>
                  <a:pt x="0" y="179"/>
                  <a:pt x="18" y="197"/>
                  <a:pt x="40" y="197"/>
                </a:cubicBezTo>
                <a:cubicBezTo>
                  <a:pt x="320" y="197"/>
                  <a:pt x="320" y="197"/>
                  <a:pt x="320" y="197"/>
                </a:cubicBezTo>
                <a:cubicBezTo>
                  <a:pt x="320" y="197"/>
                  <a:pt x="320" y="197"/>
                  <a:pt x="320" y="197"/>
                </a:cubicBezTo>
                <a:cubicBezTo>
                  <a:pt x="320" y="197"/>
                  <a:pt x="320" y="197"/>
                  <a:pt x="321" y="197"/>
                </a:cubicBezTo>
                <a:cubicBezTo>
                  <a:pt x="343" y="197"/>
                  <a:pt x="361" y="179"/>
                  <a:pt x="361" y="157"/>
                </a:cubicBezTo>
                <a:cubicBezTo>
                  <a:pt x="361" y="135"/>
                  <a:pt x="344" y="118"/>
                  <a:pt x="323" y="117"/>
                </a:cubicBezTo>
                <a:close/>
              </a:path>
            </a:pathLst>
          </a:custGeom>
          <a:noFill/>
          <a:ln w="19050">
            <a:solidFill>
              <a:srgbClr val="CCCCCC"/>
            </a:solidFill>
          </a:ln>
        </p:spPr>
        <p:txBody>
          <a:bodyPr vert="horz" wrap="square" lIns="91419" tIns="45709" rIns="91419" bIns="45709" numCol="1" anchor="t" anchorCtr="0" compatLnSpc="1">
            <a:prstTxWarp prst="textNoShape">
              <a:avLst/>
            </a:prstTxWarp>
          </a:bodyPr>
          <a:lstStyle/>
          <a:p>
            <a:pPr marL="0" marR="0" lvl="0" indent="0" algn="l" defTabSz="1088776" eaLnBrk="1" fontAlgn="auto" latinLnBrk="0" hangingPunct="1">
              <a:lnSpc>
                <a:spcPct val="100000"/>
              </a:lnSpc>
              <a:spcBef>
                <a:spcPts val="0"/>
              </a:spcBef>
              <a:spcAft>
                <a:spcPts val="0"/>
              </a:spcAft>
              <a:buClrTx/>
              <a:buSzTx/>
              <a:buFontTx/>
              <a:buNone/>
              <a:tabLst/>
              <a:defRPr/>
            </a:pPr>
            <a:endParaRPr kumimoji="0" lang="en-US" sz="2100" b="0" i="0" u="none" strike="noStrike" kern="0" cap="none" spc="0" normalizeH="0" baseline="0" noProof="0" dirty="0">
              <a:ln>
                <a:noFill/>
              </a:ln>
              <a:solidFill>
                <a:srgbClr val="000000"/>
              </a:solidFill>
              <a:effectLst/>
              <a:uLnTx/>
              <a:uFillTx/>
              <a:latin typeface="Arial"/>
              <a:cs typeface="+mn-cs"/>
            </a:endParaRPr>
          </a:p>
        </p:txBody>
      </p:sp>
      <p:pic>
        <p:nvPicPr>
          <p:cNvPr id="53" name="Picture 35" descr="SAP_SuccessF_horz_R_pos_blugl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611977" y="1628800"/>
            <a:ext cx="1236551" cy="148032"/>
          </a:xfrm>
          <a:prstGeom prst="rect">
            <a:avLst/>
          </a:prstGeom>
        </p:spPr>
      </p:pic>
    </p:spTree>
    <p:extLst>
      <p:ext uri="{BB962C8B-B14F-4D97-AF65-F5344CB8AC3E}">
        <p14:creationId xmlns:p14="http://schemas.microsoft.com/office/powerpoint/2010/main" val="757821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FFAA9F0B-58EE-974F-ABCD-7D8DEA9C3318}"/>
              </a:ext>
            </a:extLst>
          </p:cNvPr>
          <p:cNvSpPr>
            <a:spLocks noGrp="1"/>
          </p:cNvSpPr>
          <p:nvPr>
            <p:ph type="body" sz="quarter" idx="11"/>
          </p:nvPr>
        </p:nvSpPr>
        <p:spPr>
          <a:xfrm>
            <a:off x="334964" y="1314000"/>
            <a:ext cx="5689600" cy="3555160"/>
          </a:xfrm>
        </p:spPr>
        <p:txBody>
          <a:bodyPr/>
          <a:lstStyle/>
          <a:p>
            <a:r>
              <a:rPr lang="de-DE" dirty="0"/>
              <a:t>Die Digitale Transformation des kompletten </a:t>
            </a:r>
            <a:r>
              <a:rPr lang="de-DE" dirty="0" err="1"/>
              <a:t>Employee</a:t>
            </a:r>
            <a:r>
              <a:rPr lang="de-DE" dirty="0"/>
              <a:t> Life Cycle führt zu einer Effizienz-steigerung im Personalwesen.</a:t>
            </a:r>
          </a:p>
          <a:p>
            <a:r>
              <a:rPr lang="de-DE" dirty="0"/>
              <a:t>Der Abbau der on-</a:t>
            </a:r>
            <a:r>
              <a:rPr lang="de-DE" dirty="0" err="1"/>
              <a:t>premise</a:t>
            </a:r>
            <a:r>
              <a:rPr lang="de-DE" dirty="0"/>
              <a:t>-Anwendungen durch Einsatz neuester Technologien führt zu einer Prozess-Optimierung, erhöhter und verbesserter Service-Qualität sowie einer Reduzierung der externen Dienstleistungen.</a:t>
            </a:r>
          </a:p>
          <a:p>
            <a:r>
              <a:rPr lang="de-DE" dirty="0"/>
              <a:t>Die Lösungen sind skalierbar und bilden die Grundlage für eine gruppenweite HR IT-Strategie. </a:t>
            </a:r>
          </a:p>
        </p:txBody>
      </p:sp>
      <p:sp>
        <p:nvSpPr>
          <p:cNvPr id="5" name="Titel 4">
            <a:extLst>
              <a:ext uri="{FF2B5EF4-FFF2-40B4-BE49-F238E27FC236}">
                <a16:creationId xmlns:a16="http://schemas.microsoft.com/office/drawing/2014/main" id="{3C8EFDBB-CAA3-334E-A433-BA27B2360B73}"/>
              </a:ext>
            </a:extLst>
          </p:cNvPr>
          <p:cNvSpPr>
            <a:spLocks noGrp="1"/>
          </p:cNvSpPr>
          <p:nvPr>
            <p:ph type="title"/>
          </p:nvPr>
        </p:nvSpPr>
        <p:spPr/>
        <p:txBody>
          <a:bodyPr/>
          <a:lstStyle/>
          <a:p>
            <a:r>
              <a:rPr lang="de-DE" dirty="0"/>
              <a:t>Digitalisierung und Effizienzsteigerung</a:t>
            </a:r>
          </a:p>
        </p:txBody>
      </p:sp>
      <p:sp>
        <p:nvSpPr>
          <p:cNvPr id="7" name="Foliennummernplatzhalter 6">
            <a:extLst>
              <a:ext uri="{FF2B5EF4-FFF2-40B4-BE49-F238E27FC236}">
                <a16:creationId xmlns:a16="http://schemas.microsoft.com/office/drawing/2014/main" id="{CCC92396-5258-5944-9FF7-0FB60DACFEDD}"/>
              </a:ext>
            </a:extLst>
          </p:cNvPr>
          <p:cNvSpPr>
            <a:spLocks noGrp="1"/>
          </p:cNvSpPr>
          <p:nvPr>
            <p:ph type="sldNum" sz="quarter" idx="14"/>
          </p:nvPr>
        </p:nvSpPr>
        <p:spPr/>
        <p:txBody>
          <a:bodyPr/>
          <a:lstStyle/>
          <a:p>
            <a:r>
              <a:rPr lang="de-DE"/>
              <a:t>Seite </a:t>
            </a:r>
            <a:fld id="{6F1BA828-8884-4DE0-86D6-A69D5A920C2F}" type="slidenum">
              <a:rPr lang="de-DE" smtClean="0"/>
              <a:pPr/>
              <a:t>9</a:t>
            </a:fld>
            <a:endParaRPr lang="de-DE" dirty="0"/>
          </a:p>
        </p:txBody>
      </p:sp>
      <p:pic>
        <p:nvPicPr>
          <p:cNvPr id="10" name="Grafik 9">
            <a:extLst>
              <a:ext uri="{FF2B5EF4-FFF2-40B4-BE49-F238E27FC236}">
                <a16:creationId xmlns:a16="http://schemas.microsoft.com/office/drawing/2014/main" id="{13D35695-F612-464A-9A84-E7E769B032C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7435" y="1376363"/>
            <a:ext cx="5519604" cy="3492797"/>
          </a:xfrm>
          <a:prstGeom prst="rect">
            <a:avLst/>
          </a:prstGeom>
        </p:spPr>
      </p:pic>
      <p:sp>
        <p:nvSpPr>
          <p:cNvPr id="8" name="Rechteck 7">
            <a:extLst>
              <a:ext uri="{FF2B5EF4-FFF2-40B4-BE49-F238E27FC236}">
                <a16:creationId xmlns:a16="http://schemas.microsoft.com/office/drawing/2014/main" id="{D25C8836-68E2-DC46-BAB7-F2015C5DFA94}"/>
              </a:ext>
            </a:extLst>
          </p:cNvPr>
          <p:cNvSpPr/>
          <p:nvPr/>
        </p:nvSpPr>
        <p:spPr bwMode="auto">
          <a:xfrm>
            <a:off x="334963" y="5085184"/>
            <a:ext cx="11522075" cy="648072"/>
          </a:xfrm>
          <a:prstGeom prst="rect">
            <a:avLst/>
          </a:prstGeom>
          <a:solidFill>
            <a:schemeClr val="accent1"/>
          </a:solidFill>
          <a:ln w="9525" cap="flat" cmpd="sng" algn="ctr">
            <a:no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bodyPr>
          <a:lstStyle/>
          <a:p>
            <a:r>
              <a:rPr lang="de-DE" sz="1600" dirty="0">
                <a:solidFill>
                  <a:schemeClr val="bg1"/>
                </a:solidFill>
              </a:rPr>
              <a:t>Bei geplanten Projektkosten von ca. 2.6 </a:t>
            </a:r>
            <a:r>
              <a:rPr lang="de-DE" sz="1600" dirty="0" err="1">
                <a:solidFill>
                  <a:schemeClr val="bg1"/>
                </a:solidFill>
              </a:rPr>
              <a:t>Mio</a:t>
            </a:r>
            <a:r>
              <a:rPr lang="de-DE" sz="1600" dirty="0">
                <a:solidFill>
                  <a:schemeClr val="bg1"/>
                </a:solidFill>
              </a:rPr>
              <a:t> € wird eine Einsparung von jährlich ca. 1.5 </a:t>
            </a:r>
            <a:r>
              <a:rPr lang="de-DE" sz="1600" dirty="0" err="1">
                <a:solidFill>
                  <a:schemeClr val="bg1"/>
                </a:solidFill>
              </a:rPr>
              <a:t>Mio</a:t>
            </a:r>
            <a:r>
              <a:rPr lang="de-DE" sz="1600" dirty="0">
                <a:solidFill>
                  <a:schemeClr val="bg1"/>
                </a:solidFill>
              </a:rPr>
              <a:t> € ab 2021 erwartet.</a:t>
            </a:r>
          </a:p>
        </p:txBody>
      </p:sp>
      <p:sp>
        <p:nvSpPr>
          <p:cNvPr id="11" name="Fußzeilenplatzhalter 1">
            <a:extLst>
              <a:ext uri="{FF2B5EF4-FFF2-40B4-BE49-F238E27FC236}">
                <a16:creationId xmlns:a16="http://schemas.microsoft.com/office/drawing/2014/main" id="{14689F94-DCF1-6642-AE67-B998264E35C2}"/>
              </a:ext>
            </a:extLst>
          </p:cNvPr>
          <p:cNvSpPr txBox="1">
            <a:spLocks/>
          </p:cNvSpPr>
          <p:nvPr/>
        </p:nvSpPr>
        <p:spPr bwMode="gray">
          <a:xfrm>
            <a:off x="1523492" y="6403044"/>
            <a:ext cx="7405888" cy="143472"/>
          </a:xfrm>
          <a:prstGeom prst="rect">
            <a:avLst/>
          </a:prstGeom>
        </p:spPr>
        <p:txBody>
          <a:bodyPr vert="horz" lIns="0" tIns="0" rIns="0" bIns="0" rtlCol="0" anchor="ctr"/>
          <a:lstStyle>
            <a:defPPr>
              <a:defRPr lang="de-DE"/>
            </a:defPPr>
            <a:lvl1pPr algn="l" rtl="0" fontAlgn="base">
              <a:spcBef>
                <a:spcPct val="0"/>
              </a:spcBef>
              <a:spcAft>
                <a:spcPct val="0"/>
              </a:spcAft>
              <a:buFont typeface="Arial" charset="0"/>
              <a:defRPr sz="700" kern="120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r>
              <a:rPr lang="de-DE" dirty="0"/>
              <a:t>Projekt HRMNY</a:t>
            </a:r>
          </a:p>
        </p:txBody>
      </p:sp>
      <p:sp>
        <p:nvSpPr>
          <p:cNvPr id="12" name="Datumsplatzhalter 2">
            <a:extLst>
              <a:ext uri="{FF2B5EF4-FFF2-40B4-BE49-F238E27FC236}">
                <a16:creationId xmlns:a16="http://schemas.microsoft.com/office/drawing/2014/main" id="{E24DCC56-7175-AB4B-AE73-C347FCA6E57E}"/>
              </a:ext>
            </a:extLst>
          </p:cNvPr>
          <p:cNvSpPr txBox="1">
            <a:spLocks/>
          </p:cNvSpPr>
          <p:nvPr/>
        </p:nvSpPr>
        <p:spPr bwMode="gray">
          <a:xfrm>
            <a:off x="864000" y="6402517"/>
            <a:ext cx="551480" cy="143999"/>
          </a:xfrm>
          <a:prstGeom prst="rect">
            <a:avLst/>
          </a:prstGeom>
        </p:spPr>
        <p:txBody>
          <a:bodyPr vert="horz" lIns="0" tIns="0" rIns="0" bIns="0" rtlCol="0" anchor="ctr"/>
          <a:lstStyle>
            <a:defPPr>
              <a:defRPr lang="de-DE"/>
            </a:defPPr>
            <a:lvl1pPr algn="ctr" rtl="0" fontAlgn="base">
              <a:spcBef>
                <a:spcPct val="0"/>
              </a:spcBef>
              <a:spcAft>
                <a:spcPct val="0"/>
              </a:spcAft>
              <a:buFont typeface="Arial" charset="0"/>
              <a:defRPr lang="de-DE" sz="700" kern="1200" smtClean="0">
                <a:solidFill>
                  <a:schemeClr val="bg1">
                    <a:lumMod val="50000"/>
                  </a:schemeClr>
                </a:solidFill>
                <a:latin typeface="Arial" charset="0"/>
                <a:ea typeface="+mn-ea"/>
                <a:cs typeface="Arial" charset="0"/>
              </a:defRPr>
            </a:lvl1pPr>
            <a:lvl2pPr marL="457200" algn="ctr" rtl="0" fontAlgn="base">
              <a:spcBef>
                <a:spcPct val="0"/>
              </a:spcBef>
              <a:spcAft>
                <a:spcPct val="0"/>
              </a:spcAft>
              <a:buFont typeface="Arial" charset="0"/>
              <a:defRPr sz="2000" kern="1200">
                <a:solidFill>
                  <a:schemeClr val="tx1"/>
                </a:solidFill>
                <a:latin typeface="Arial" charset="0"/>
                <a:ea typeface="+mn-ea"/>
                <a:cs typeface="Arial" charset="0"/>
              </a:defRPr>
            </a:lvl2pPr>
            <a:lvl3pPr marL="914400" algn="ctr" rtl="0" fontAlgn="base">
              <a:spcBef>
                <a:spcPct val="0"/>
              </a:spcBef>
              <a:spcAft>
                <a:spcPct val="0"/>
              </a:spcAft>
              <a:buFont typeface="Arial" charset="0"/>
              <a:defRPr sz="2000" kern="1200">
                <a:solidFill>
                  <a:schemeClr val="tx1"/>
                </a:solidFill>
                <a:latin typeface="Arial" charset="0"/>
                <a:ea typeface="+mn-ea"/>
                <a:cs typeface="Arial" charset="0"/>
              </a:defRPr>
            </a:lvl3pPr>
            <a:lvl4pPr marL="1371600" algn="ctr" rtl="0" fontAlgn="base">
              <a:spcBef>
                <a:spcPct val="0"/>
              </a:spcBef>
              <a:spcAft>
                <a:spcPct val="0"/>
              </a:spcAft>
              <a:buFont typeface="Arial" charset="0"/>
              <a:defRPr sz="2000" kern="1200">
                <a:solidFill>
                  <a:schemeClr val="tx1"/>
                </a:solidFill>
                <a:latin typeface="Arial" charset="0"/>
                <a:ea typeface="+mn-ea"/>
                <a:cs typeface="Arial" charset="0"/>
              </a:defRPr>
            </a:lvl4pPr>
            <a:lvl5pPr marL="1828800" algn="ctr" rtl="0" fontAlgn="base">
              <a:spcBef>
                <a:spcPct val="0"/>
              </a:spcBef>
              <a:spcAft>
                <a:spcPct val="0"/>
              </a:spcAft>
              <a:buFont typeface="Arial" charset="0"/>
              <a:defRPr sz="2000" kern="1200">
                <a:solidFill>
                  <a:schemeClr val="tx1"/>
                </a:solidFill>
                <a:latin typeface="Arial" charset="0"/>
                <a:ea typeface="+mn-ea"/>
                <a:cs typeface="Arial" charset="0"/>
              </a:defRPr>
            </a:lvl5pPr>
            <a:lvl6pPr marL="2286000" algn="l" defTabSz="914400" rtl="0" eaLnBrk="1" latinLnBrk="0" hangingPunct="1">
              <a:defRPr sz="2000" kern="1200">
                <a:solidFill>
                  <a:schemeClr val="tx1"/>
                </a:solidFill>
                <a:latin typeface="Arial" charset="0"/>
                <a:ea typeface="+mn-ea"/>
                <a:cs typeface="Arial" charset="0"/>
              </a:defRPr>
            </a:lvl6pPr>
            <a:lvl7pPr marL="2743200" algn="l" defTabSz="914400" rtl="0" eaLnBrk="1" latinLnBrk="0" hangingPunct="1">
              <a:defRPr sz="2000" kern="1200">
                <a:solidFill>
                  <a:schemeClr val="tx1"/>
                </a:solidFill>
                <a:latin typeface="Arial" charset="0"/>
                <a:ea typeface="+mn-ea"/>
                <a:cs typeface="Arial" charset="0"/>
              </a:defRPr>
            </a:lvl7pPr>
            <a:lvl8pPr marL="3200400" algn="l" defTabSz="914400" rtl="0" eaLnBrk="1" latinLnBrk="0" hangingPunct="1">
              <a:defRPr sz="2000" kern="1200">
                <a:solidFill>
                  <a:schemeClr val="tx1"/>
                </a:solidFill>
                <a:latin typeface="Arial" charset="0"/>
                <a:ea typeface="+mn-ea"/>
                <a:cs typeface="Arial" charset="0"/>
              </a:defRPr>
            </a:lvl8pPr>
            <a:lvl9pPr marL="3657600" algn="l" defTabSz="914400" rtl="0" eaLnBrk="1" latinLnBrk="0" hangingPunct="1">
              <a:defRPr sz="2000" kern="1200">
                <a:solidFill>
                  <a:schemeClr val="tx1"/>
                </a:solidFill>
                <a:latin typeface="Arial" charset="0"/>
                <a:ea typeface="+mn-ea"/>
                <a:cs typeface="Arial" charset="0"/>
              </a:defRPr>
            </a:lvl9pPr>
          </a:lstStyle>
          <a:p>
            <a:pPr algn="l"/>
            <a:fld id="{5F8A69EE-9EBE-45B4-84DA-65CEBF0A418C}" type="datetime1">
              <a:rPr lang="de-DE" smtClean="0"/>
              <a:pPr algn="l"/>
              <a:t>20.05.2019</a:t>
            </a:fld>
            <a:endParaRPr lang="de-DE" dirty="0"/>
          </a:p>
        </p:txBody>
      </p:sp>
    </p:spTree>
    <p:extLst>
      <p:ext uri="{BB962C8B-B14F-4D97-AF65-F5344CB8AC3E}">
        <p14:creationId xmlns:p14="http://schemas.microsoft.com/office/powerpoint/2010/main" val="116054768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7854&quot;/&gt;&lt;CPresentation id=&quot;1&quot;&gt;&lt;m_precDefaultNumber&gt;&lt;m_yearfmt&gt;&lt;begin val=&quot;0&quot;/&gt;&lt;end val=&quot;4&quot;/&gt;&lt;/m_yearfmt&gt;&lt;/m_precDefaultNumber&gt;&lt;m_precDefaultPercent&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bNumberIsYear val=&quot;0&quot;/&gt;&lt;m_strFormatTime&gt;Q%5&lt;/m_strFormatTime&gt;&lt;m_yearfmt&gt;&lt;begin val=&quot;0&quot;/&gt;&lt;end val=&quot;4&quot;/&gt;&lt;/m_yearfmt&gt;&lt;/m_precDefaultQuarter&gt;&lt;m_precDefaultMonth&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udjeUhDwQa633Ey.psM8m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eEl.VApysW96JfqHL8a65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dFcSF3BQ_t1PwcPU0CCa_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a2KyWfKzpKI_vTRm68Z4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iYydB3m4XTfWQpjMNPRV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LYO22YZ2kKOOeAcs7fAye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zkjVHHD.390biZPPTSR4K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0nfXSS1NhEU2yv3yu2Gm4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fM9oIOJWhrAr9uwhS5PqR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8hekWNx.wgI04iLk2UB.5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OdskIWnHML7CG5siGgeeE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q5AS2zF8xHivfhAPt77mJ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8Sh9VzAdJoi4zrkfGOpbE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uTXzdj4p17S2M53k1GxBg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agczW7NjEhPGCa3DK2N7M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e_x1Czb_08Zcxjt1b5Wpn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JSEGsSdHnqQBalfeEPoPL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BW_xNbjYKrPWTToeZdi51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PQhXJcdwO8pIzGwfgdS5F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cn5Dc9EqEi7c.XkUUGMW8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4ZBXcimICv3jEtTQm3gR2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yjPXFdJsXHireoS2grc2d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mhi_fYN6H_rahRMQQqYID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KIw9Js6SLaiakvqeNXhkv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JgiVEp7e4k1a_zsNc7GZu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Pyue.5MwxdbrhmT9Ht.C9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8PD_JLl5dkCr6k5.wt27U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paNbKcz65XGgPo9.QyixY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C92F_GX_B.LdObycL3yDz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09ETseRFz3T.3s9MYOfIZ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pnRpBn6BQBDSEcF3KhAYd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NVuaANHUbQxaqaG4ZWal4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D8jJm84LJSDExCB63msE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gjsH9FGEHky9GXBdlbCa5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qRtXXoK_vBVfIajM4d61N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6rtvjP3_J0LVltOT4RS.7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UIna8lI7Ju0wLrNJ8slFI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e7Go3VBe9EXKWMtRUslGD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SNzp4vYUS53Qp0cWeEbpF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E.dWKJC6RD_WJpT6SSbOv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aPQeVqFpsraiomSXsd013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abMq6LbUIFS3tJi_Nk4XE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udjeUhDwQa633Ey.psM8m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F.wQ.R7RrLzo0z.Cw63T7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oLnA3mXFiE8MG0yHYfE8S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VNFBnOKCC.rX8JFyGlsf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7_PkUfceARmP2VXGtzQ65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E.ldVUP4ghck97TS4zIMh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UvrVKPfuC6LRjCMd8K5PA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kU6ke5GquZKgFb5iqppsx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KgxnVGa_ufmQJNWXx15NW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J5SkF_sV57O5jkrfxOq9Z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M2J19wqySkqzfiYRfGhjl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JpMIwFjaKHpeO6Q_t2a9t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DR4PptyLe56JNXmcDbNi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oSI6zGb2HTNQ1qIAFKKrZ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x4iuMHg5mNCCc2cgw5nEO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b0zUWwyPPE.kCUo0QGmT6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k2ENHUQzNyKBfOhibRpHK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gNgap4gxFpmFhYmia4SJJ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gNgap4gxFpmFhYmia4SJJ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udjeUhDwQa633Ey.psM8m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TBT7AKhNQfusXyB1Js5un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fZlZQjYSRAaK0OGz5IV6S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80y6QwaERo2gz60fbxxJP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yQn9Xg3VTXO6DcOIqFz0_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C1M_vS1hQ96GebqyJD2FY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bot5BNyhT4mP2xHs2RCp9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C_onP92VSHavEXNSqHWi0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o1F5IOrvTDWf.X3x0ExOY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t3vrsUZXTf6kKMs6m58wE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E6HUNlZLRsaS.YOqMBTvJ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Ws3gUSpiS3mkeWT8XYk0B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AFQFaU7fRjm3ro8svO3rV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g1JQ3ynzQfao.4IZj7yAv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zBY4CvibS2.Tr_Epdo.GO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ZqViIjGYTfynAVIk4.AvI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QJxKcwvhSYaTVYqU7Irqu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5dMqm.mJQFWwm_71NQJfd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V0h5V1UOQmmJPYTYua2Ga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ZKCEgmZlSC.7gU_pZJYPW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_8ncu4XSTzqNJxX5YXXiZ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MI7ihy3mQaO4OUxH9xuVG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jANDUUtMS02m5HnOspdOm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MQTQGbPmQe.1oaLDqMGs.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KNsFYxB1R4yEz7KKyrX9i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vd6SFizQQqOskalizCkfY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n3279_xLSOKVZQoMO0C4uQ"/>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4HZXFoRQqENLhp4ujuV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_JdysV0hQvqFDNpG2YcSH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Me5BMe3GTUquWx36HXQZY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Wkssc.okR8i1AbZFkCIXo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ax86KS6GQ12t0jFDRdYVa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0RKTF3q6RiKqfIdwqW6Ct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OZoYDOrGT7mGPsbkqBiM1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wG5uKl.dQOyVrezCwGbpW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oNUY8HuKG_tS52dqv89B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r9S4t5xBor.1d68hv22c5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vIR7wSjTnFfaQoZlTHdjw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KvPEHVx1xd_bTobmQLeC6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QdyL4lL1o3Bexc0bv3z9N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6EfsPVYBIyRJnw2xGIf93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rJou7abrmOTfIXHUMwNVj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UPlepUF53rxQMZ14dIQo1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AdaFqZo.F71PkFUh_F4GH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PpNDMX3.S7K8I0fFmUYOQ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cQmjNs2aC6D7.TRRewMCf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3NNXu8AGFVLlpVCNmvywm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ye6LqscCvL7uQSUPb6r15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wZPZ5kN5J.NO_FVsMSIw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9h9BNYF.A0gdEt8ePFwdR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TaKIlBBlbXx1jE9cuwTo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XgNzO8zCAw9FHcRMO1xPB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4PeG2_AZ_UuX7qkKpVbQ6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F8jeq_M_IcFoR2NTvYZuB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gIkPItPJ_LCq89jIA3P4y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a35_VSGz30zmuXKMcamm7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udjeUhDwQa633Ey.psM8m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_NTuNmcoRFBLStxWNs0oe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Ffz1I8KG4clawxttKNC9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AT6j3jDctn54dhN87hIS9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rF66EbwTz6tPOPt5muY_E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PKgWuczrWcNhJgIZVPb0d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f1otYi57n4cJA2KnEPDyg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aGHnBocVlFnfbTloYIdlL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XBRJa_YwQheZUgPYqbzl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dw9prBH.xHPjWdieNQuw0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_UBdQ88yMW7O6QmrPWl39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CYbWSOZd8k2Paj1W3HFCB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SfzGYVPJel_jUVF6zxN99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PIAqmdvTIrqw95gFql9dF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d7BKKnJvlpsBfMgbeD6e_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NkFNDWeni0n6QbPtc1ljn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DFgfQSTftOlK6w8j64I_i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Ck5tI52F.xW6hYZVadMRR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zrZkU54K3fQz_dKNWPLz2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5Vm8o5wybWqxuH9bJ2NT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0rbPM4PiRRiGDmsJLbk5s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bxSRlLFwL2ZB_QFES7Ll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ssALdD5Y6VERj7w8Il9Gs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F8wRUvRhqoUGtTcZ.LUTW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iUqLmTRsUFYAIetSMq65_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shpuBeui.Z_ogudx16ZUm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gZoI6EancbiyBJYF6JZ8x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3PR7aj9BuFnDTA4lNUyta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NQSIpzvgAmH2E7Z4TV1AK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Y8q2x7tnjzgQF9Rv_NNCG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i6wCwPyswZWwaxzWTOFq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8bDqldcz6FvKXEwNaBPnRA"/>
</p:tagLst>
</file>

<file path=ppt/tags/tag8.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7d8WOskxP3mgV.fLBg4S5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dB.mczRV34MwknKVTixYp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ADCciQCrSCuuzQXYcNBg8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6hjWSORoDXKXzTVLHzv.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inkSVxS8XpGbjloe1D7BW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QE94W.GFC3wxw77jmodPS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sSR34ZOLHYY4hEExl3MOF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N47swnhwK0e874J5QVlle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aCQMMeF.zjnRKgtoTroU8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zUaybgQPLsUXEcQs5o5Dz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EGMyOac565KLzr9.Q6zh0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06FhWaqrV8XYMd9RrZgbd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QI.MYRVblQTKkd8b4KAXa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K..3.RnCndzMDn38XxGQj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oQRU6rluiKrHQz578V5QR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M_JnhwiSVum2i30nfrr8Q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A2x1bNuCwBPwo7cgW3LtC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D2uVQHsecCHB0IcB5iCiA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oMrqp8Uz2.xlA2_iQ3ZW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8.FkteczqZfVNLCjrntdA"/>
</p:tagLst>
</file>

<file path=ppt/theme/theme1.xml><?xml version="1.0" encoding="utf-8"?>
<a:theme xmlns:a="http://schemas.openxmlformats.org/drawingml/2006/main" name="DZ BANK">
  <a:themeElements>
    <a:clrScheme name="DZ BANK 2016-07-07">
      <a:dk1>
        <a:srgbClr val="000000"/>
      </a:dk1>
      <a:lt1>
        <a:srgbClr val="FFFFFF"/>
      </a:lt1>
      <a:dk2>
        <a:srgbClr val="707172"/>
      </a:dk2>
      <a:lt2>
        <a:srgbClr val="DFDEDD"/>
      </a:lt2>
      <a:accent1>
        <a:srgbClr val="F08200"/>
      </a:accent1>
      <a:accent2>
        <a:srgbClr val="0E3C8A"/>
      </a:accent2>
      <a:accent3>
        <a:srgbClr val="E6460F"/>
      </a:accent3>
      <a:accent4>
        <a:srgbClr val="86A8D0"/>
      </a:accent4>
      <a:accent5>
        <a:srgbClr val="707172"/>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 typeface="Arial" charset="0"/>
          <a:buNone/>
          <a:tabLst/>
          <a:defRPr kumimoji="0" sz="2000" b="0" i="0" u="none" strike="noStrike" cap="none" normalizeH="0" baseline="0" dirty="0" err="1" smtClean="0">
            <a:ln>
              <a:noFill/>
            </a:ln>
            <a:solidFill>
              <a:schemeClr val="bg1"/>
            </a:solidFill>
            <a:effectLst/>
            <a:latin typeface="Arial" charset="0"/>
            <a:cs typeface="Arial" charset="0"/>
          </a:defRPr>
        </a:defPPr>
      </a:lstStyle>
    </a:spDef>
    <a:lnDef>
      <a:spPr bwMode="auto">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none" rtlCol="0">
        <a:spAutoFit/>
      </a:bodyPr>
      <a:lstStyle>
        <a:defPPr algn="l">
          <a:defRPr dirty="0" err="1" smtClean="0"/>
        </a:defPPr>
      </a:lstStyle>
    </a:txDef>
  </a:objectDefaults>
  <a:extraClrSchemeLst/>
  <a:custClrLst>
    <a:custClr name="1 100%">
      <a:srgbClr val="F08200"/>
    </a:custClr>
    <a:custClr name="2 100%">
      <a:srgbClr val="E6460F"/>
    </a:custClr>
    <a:custClr name="3 100%">
      <a:srgbClr val="0E3C8A"/>
    </a:custClr>
    <a:custClr name="4 100%">
      <a:srgbClr val="192D46"/>
    </a:custClr>
    <a:custClr name="5 100%">
      <a:srgbClr val="707172"/>
    </a:custClr>
    <a:custClr name="6 100%">
      <a:srgbClr val="ABABAB"/>
    </a:custClr>
    <a:custClr name="7 100%">
      <a:srgbClr val="FAB400"/>
    </a:custClr>
    <a:custClr name="8 100%">
      <a:srgbClr val="EC6400"/>
    </a:custClr>
    <a:custClr name="9 100%">
      <a:srgbClr val="B8D4E6"/>
    </a:custClr>
    <a:custClr name="10 100%">
      <a:srgbClr val="86A8D0"/>
    </a:custClr>
    <a:custClr name="1 75%">
      <a:srgbClr val="F4A140"/>
    </a:custClr>
    <a:custClr name="2 75%">
      <a:srgbClr val="EC744B"/>
    </a:custClr>
    <a:custClr name="3 75%">
      <a:srgbClr val="4A6DA7"/>
    </a:custClr>
    <a:custClr name="4 75%">
      <a:srgbClr val="536274"/>
    </a:custClr>
    <a:custClr name="5 75%">
      <a:srgbClr val="949595"/>
    </a:custClr>
    <a:custClr name="6 75%">
      <a:srgbClr val="C0C0C0"/>
    </a:custClr>
    <a:custClr name="7 50%">
      <a:srgbClr val="FCD97F"/>
    </a:custClr>
    <a:custClr name="8 50%">
      <a:srgbClr val="F5B17F"/>
    </a:custClr>
    <a:custClr name="9 50%">
      <a:srgbClr val="DBE9F2"/>
    </a:custClr>
    <a:custClr name="10 50%">
      <a:srgbClr val="C2D3E7"/>
    </a:custClr>
    <a:custClr name="1 50%">
      <a:srgbClr val="F7C07F"/>
    </a:custClr>
    <a:custClr name="2 50%">
      <a:srgbClr val="F2A287"/>
    </a:custClr>
    <a:custClr name="3 50%">
      <a:srgbClr val="869DC4"/>
    </a:custClr>
    <a:custClr name="4 50%">
      <a:srgbClr val="8C96A2"/>
    </a:custClr>
    <a:custClr name="5 50%">
      <a:srgbClr val="B7B8B8"/>
    </a:custClr>
    <a:custClr name="6 50%">
      <a:srgbClr val="D5D5D5"/>
    </a:custClr>
    <a:custClr name="11 100%">
      <a:srgbClr val="5578B2"/>
    </a:custClr>
    <a:custClr name="12 100%">
      <a:srgbClr val="DFDEDD"/>
    </a:custClr>
    <a:custClr name="13 100%">
      <a:srgbClr val="404040"/>
    </a:custClr>
    <a:custClr name="14 100%">
      <a:srgbClr val="000000"/>
    </a:custClr>
    <a:custClr name="1 30%">
      <a:srgbClr val="FAD9B2"/>
    </a:custClr>
    <a:custClr name="2 30%">
      <a:srgbClr val="F7C7B7"/>
    </a:custClr>
    <a:custClr name="3 30%">
      <a:srgbClr val="B6C4DC"/>
    </a:custClr>
    <a:custClr name="4 30%">
      <a:srgbClr val="BAC0C7"/>
    </a:custClr>
    <a:custClr name="5 30%">
      <a:srgbClr val="D4D4D4"/>
    </a:custClr>
    <a:custClr name="6 30%">
      <a:srgbClr val="E6E6E6"/>
    </a:custClr>
    <a:custClr name="11 50%">
      <a:srgbClr val="AABBD8"/>
    </a:custClr>
    <a:custClr name="12 40%">
      <a:srgbClr val="F2F2F1"/>
    </a:custClr>
    <a:custClr name="13 65%">
      <a:srgbClr val="838383"/>
    </a:custClr>
    <a:custClr name="14 65%">
      <a:srgbClr val="595959"/>
    </a:custClr>
  </a:custClrLst>
  <a:extLst>
    <a:ext uri="{05A4C25C-085E-4340-85A3-A5531E510DB2}">
      <thm15:themeFamily xmlns:thm15="http://schemas.microsoft.com/office/thememl/2012/main" name="DZBANK_PowerPoint_16x9_de.potx" id="{59EE6E8B-7C99-4C7C-AC0E-EC477E68C163}" vid="{F8DDE849-8C01-4AE4-A9B2-8EADF4749B5D}"/>
    </a:ext>
  </a:extLst>
</a:theme>
</file>

<file path=ppt/theme/theme2.xml><?xml version="1.0" encoding="utf-8"?>
<a:theme xmlns:a="http://schemas.openxmlformats.org/drawingml/2006/main" name="Larissa">
  <a:themeElements>
    <a:clrScheme name="DZ Bank">
      <a:dk1>
        <a:srgbClr val="000000"/>
      </a:dk1>
      <a:lt1>
        <a:srgbClr val="FFFFFF"/>
      </a:lt1>
      <a:dk2>
        <a:srgbClr val="707172"/>
      </a:dk2>
      <a:lt2>
        <a:srgbClr val="DFDEDD"/>
      </a:lt2>
      <a:accent1>
        <a:srgbClr val="F08200"/>
      </a:accent1>
      <a:accent2>
        <a:srgbClr val="0E3C8A"/>
      </a:accent2>
      <a:accent3>
        <a:srgbClr val="E6460F"/>
      </a:accent3>
      <a:accent4>
        <a:srgbClr val="707172"/>
      </a:accent4>
      <a:accent5>
        <a:srgbClr val="ABABAB"/>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DZ Bank">
      <a:dk1>
        <a:srgbClr val="000000"/>
      </a:dk1>
      <a:lt1>
        <a:srgbClr val="FFFFFF"/>
      </a:lt1>
      <a:dk2>
        <a:srgbClr val="707172"/>
      </a:dk2>
      <a:lt2>
        <a:srgbClr val="DFDEDD"/>
      </a:lt2>
      <a:accent1>
        <a:srgbClr val="F08200"/>
      </a:accent1>
      <a:accent2>
        <a:srgbClr val="0E3C8A"/>
      </a:accent2>
      <a:accent3>
        <a:srgbClr val="E6460F"/>
      </a:accent3>
      <a:accent4>
        <a:srgbClr val="707172"/>
      </a:accent4>
      <a:accent5>
        <a:srgbClr val="ABABAB"/>
      </a:accent5>
      <a:accent6>
        <a:srgbClr val="DFDEDD"/>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1546</Words>
  <Application>Microsoft Office PowerPoint</Application>
  <PresentationFormat>Breitbild</PresentationFormat>
  <Paragraphs>405</Paragraphs>
  <Slides>23</Slides>
  <Notes>0</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23</vt:i4>
      </vt:variant>
    </vt:vector>
  </HeadingPairs>
  <TitlesOfParts>
    <vt:vector size="30" baseType="lpstr">
      <vt:lpstr>Arial Unicode MS</vt:lpstr>
      <vt:lpstr>Arial</vt:lpstr>
      <vt:lpstr>wingdings</vt:lpstr>
      <vt:lpstr>wingdings</vt:lpstr>
      <vt:lpstr>Zapf Dingbats</vt:lpstr>
      <vt:lpstr>DZ BANK</vt:lpstr>
      <vt:lpstr>think-cell Folie</vt:lpstr>
      <vt:lpstr>PowerPoint-Präsentation</vt:lpstr>
      <vt:lpstr>Agenda</vt:lpstr>
      <vt:lpstr>Ziele HRMNY</vt:lpstr>
      <vt:lpstr>P1147/HRMNY: Ziele</vt:lpstr>
      <vt:lpstr>Moderne Benutzeroberflächen Optimierung MyHR, Unterstützung mobile Nutzung und Personalisierung</vt:lpstr>
      <vt:lpstr>Digitalisierung und durchgängige Prozesse entlang des  Employee Lifecycle</vt:lpstr>
      <vt:lpstr>Eignung SuccessFactors (SF) im Employee Lifecycle</vt:lpstr>
      <vt:lpstr>Core Hybrid-Modell als Erfolgsgarant</vt:lpstr>
      <vt:lpstr>Digitalisierung und Effizienzsteigerung</vt:lpstr>
      <vt:lpstr>Aktueller Status und erzielte Ergebnisse</vt:lpstr>
      <vt:lpstr>P1147: Status HRMNY April 2019 Erfolgreicher Abschluss Iteration 1</vt:lpstr>
      <vt:lpstr>P1147: Status HRMNY Mai 2019 Status und nächste Schritte in den einzelnen Workstreams</vt:lpstr>
      <vt:lpstr>Digitalisierung und Change </vt:lpstr>
      <vt:lpstr>Digitalisierung und Change: Beispiel Recruiting &amp; Onboarding</vt:lpstr>
      <vt:lpstr>Digitalisierung und Change: Beispiel Gesamt-Prozessabwicklung</vt:lpstr>
      <vt:lpstr>Digitalisierung und Change: Beispiel Personaladministration</vt:lpstr>
      <vt:lpstr>Digitalisierung und Change: Beispiel Analytics</vt:lpstr>
      <vt:lpstr>Digitalisierung führt zu Veränderungen</vt:lpstr>
      <vt:lpstr>P1147 HRMNY – Grobplanung DZ BANK (Stand Mai 2019)</vt:lpstr>
      <vt:lpstr>Ausblick: HRMNY 2.0 (geplant für 2020-2021) </vt:lpstr>
      <vt:lpstr>Ausblick: HRMNY 2.0 (geplant für 2020-2021) </vt:lpstr>
      <vt:lpstr>Anhang</vt:lpstr>
      <vt:lpstr>Interne Mitarbeiterressourcen (Verbrauch Stand 31.03.2019)</vt:lpstr>
    </vt:vector>
  </TitlesOfParts>
  <Manager>Rainer Heise</Manager>
  <Company>Heise Consulting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 Untertitel der Präsentation</dc:title>
  <dc:subject/>
  <dc:creator>Heise, Rainer</dc:creator>
  <cp:keywords/>
  <dc:description/>
  <cp:lastModifiedBy>Heise, Rainer</cp:lastModifiedBy>
  <cp:revision>541</cp:revision>
  <cp:lastPrinted>2012-10-26T07:59:37Z</cp:lastPrinted>
  <dcterms:created xsi:type="dcterms:W3CDTF">2018-10-02T12:48:05Z</dcterms:created>
  <dcterms:modified xsi:type="dcterms:W3CDTF">2019-05-20T12:26:32Z</dcterms:modified>
  <cp:category/>
</cp:coreProperties>
</file>